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2" r:id="rId4"/>
    <p:sldId id="283" r:id="rId5"/>
    <p:sldId id="285" r:id="rId6"/>
    <p:sldId id="257" r:id="rId7"/>
    <p:sldId id="258" r:id="rId8"/>
    <p:sldId id="270" r:id="rId9"/>
    <p:sldId id="271" r:id="rId10"/>
    <p:sldId id="287" r:id="rId11"/>
    <p:sldId id="259" r:id="rId12"/>
    <p:sldId id="275" r:id="rId13"/>
    <p:sldId id="260" r:id="rId14"/>
    <p:sldId id="261" r:id="rId15"/>
    <p:sldId id="262" r:id="rId16"/>
    <p:sldId id="263" r:id="rId17"/>
    <p:sldId id="272" r:id="rId18"/>
    <p:sldId id="273" r:id="rId19"/>
    <p:sldId id="264" r:id="rId20"/>
    <p:sldId id="274" r:id="rId21"/>
    <p:sldId id="276" r:id="rId22"/>
    <p:sldId id="277" r:id="rId23"/>
    <p:sldId id="265" r:id="rId24"/>
    <p:sldId id="278" r:id="rId25"/>
    <p:sldId id="280" r:id="rId2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433BA-672A-4605-90F1-6026BE164FF4}" v="162" dt="2022-05-25T07:59:10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eta  Trček" userId="S::marjeta.trcek@os-ivantavcar.si::0776b0a4-0a22-4613-adcc-ec87f74cc13f" providerId="AD" clId="Web-{B4A67E43-C5D7-D2D9-C86C-AFC99854E333}"/>
    <pc:docChg chg="addSld modSld">
      <pc:chgData name="Marjeta  Trček" userId="S::marjeta.trcek@os-ivantavcar.si::0776b0a4-0a22-4613-adcc-ec87f74cc13f" providerId="AD" clId="Web-{B4A67E43-C5D7-D2D9-C86C-AFC99854E333}" dt="2021-05-15T11:16:55.610" v="280" actId="20577"/>
      <pc:docMkLst>
        <pc:docMk/>
      </pc:docMkLst>
      <pc:sldChg chg="modSp">
        <pc:chgData name="Marjeta  Trček" userId="S::marjeta.trcek@os-ivantavcar.si::0776b0a4-0a22-4613-adcc-ec87f74cc13f" providerId="AD" clId="Web-{B4A67E43-C5D7-D2D9-C86C-AFC99854E333}" dt="2021-05-15T11:16:55.610" v="280" actId="20577"/>
        <pc:sldMkLst>
          <pc:docMk/>
          <pc:sldMk cId="1151342425" sldId="259"/>
        </pc:sldMkLst>
        <pc:spChg chg="mod">
          <ac:chgData name="Marjeta  Trček" userId="S::marjeta.trcek@os-ivantavcar.si::0776b0a4-0a22-4613-adcc-ec87f74cc13f" providerId="AD" clId="Web-{B4A67E43-C5D7-D2D9-C86C-AFC99854E333}" dt="2021-05-15T11:16:55.610" v="280" actId="20577"/>
          <ac:spMkLst>
            <pc:docMk/>
            <pc:sldMk cId="1151342425" sldId="259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B4A67E43-C5D7-D2D9-C86C-AFC99854E333}" dt="2021-05-15T11:15:25.983" v="236" actId="20577"/>
        <pc:sldMkLst>
          <pc:docMk/>
          <pc:sldMk cId="475551402" sldId="261"/>
        </pc:sldMkLst>
        <pc:spChg chg="mod">
          <ac:chgData name="Marjeta  Trček" userId="S::marjeta.trcek@os-ivantavcar.si::0776b0a4-0a22-4613-adcc-ec87f74cc13f" providerId="AD" clId="Web-{B4A67E43-C5D7-D2D9-C86C-AFC99854E333}" dt="2021-05-15T11:15:25.983" v="236" actId="20577"/>
          <ac:spMkLst>
            <pc:docMk/>
            <pc:sldMk cId="475551402" sldId="261"/>
            <ac:spMk id="3" creationId="{00000000-0000-0000-0000-000000000000}"/>
          </ac:spMkLst>
        </pc:spChg>
      </pc:sldChg>
      <pc:sldChg chg="modSp new">
        <pc:chgData name="Marjeta  Trček" userId="S::marjeta.trcek@os-ivantavcar.si::0776b0a4-0a22-4613-adcc-ec87f74cc13f" providerId="AD" clId="Web-{B4A67E43-C5D7-D2D9-C86C-AFC99854E333}" dt="2021-05-15T11:10:56.990" v="185" actId="20577"/>
        <pc:sldMkLst>
          <pc:docMk/>
          <pc:sldMk cId="2610081176" sldId="280"/>
        </pc:sldMkLst>
        <pc:spChg chg="mod">
          <ac:chgData name="Marjeta  Trček" userId="S::marjeta.trcek@os-ivantavcar.si::0776b0a4-0a22-4613-adcc-ec87f74cc13f" providerId="AD" clId="Web-{B4A67E43-C5D7-D2D9-C86C-AFC99854E333}" dt="2021-05-15T11:06:40.610" v="14" actId="20577"/>
          <ac:spMkLst>
            <pc:docMk/>
            <pc:sldMk cId="2610081176" sldId="280"/>
            <ac:spMk id="2" creationId="{7A28E879-2FDF-49EE-AE94-E546EA009033}"/>
          </ac:spMkLst>
        </pc:spChg>
        <pc:spChg chg="mod">
          <ac:chgData name="Marjeta  Trček" userId="S::marjeta.trcek@os-ivantavcar.si::0776b0a4-0a22-4613-adcc-ec87f74cc13f" providerId="AD" clId="Web-{B4A67E43-C5D7-D2D9-C86C-AFC99854E333}" dt="2021-05-15T11:10:56.990" v="185" actId="20577"/>
          <ac:spMkLst>
            <pc:docMk/>
            <pc:sldMk cId="2610081176" sldId="280"/>
            <ac:spMk id="3" creationId="{D3D77107-D6B6-4BC7-9297-D4E8EA90E4A8}"/>
          </ac:spMkLst>
        </pc:spChg>
      </pc:sldChg>
    </pc:docChg>
  </pc:docChgLst>
  <pc:docChgLst>
    <pc:chgData name="Marjeta  Trček" userId="S::marjeta.trcek@os-ivantavcar.si::0776b0a4-0a22-4613-adcc-ec87f74cc13f" providerId="AD" clId="Web-{AB96C79F-10A2-C000-15A1-356D7D66A6D5}"/>
    <pc:docChg chg="modSld">
      <pc:chgData name="Marjeta  Trček" userId="S::marjeta.trcek@os-ivantavcar.si::0776b0a4-0a22-4613-adcc-ec87f74cc13f" providerId="AD" clId="Web-{AB96C79F-10A2-C000-15A1-356D7D66A6D5}" dt="2021-05-13T19:39:54.270" v="0" actId="1076"/>
      <pc:docMkLst>
        <pc:docMk/>
      </pc:docMkLst>
      <pc:sldChg chg="modSp">
        <pc:chgData name="Marjeta  Trček" userId="S::marjeta.trcek@os-ivantavcar.si::0776b0a4-0a22-4613-adcc-ec87f74cc13f" providerId="AD" clId="Web-{AB96C79F-10A2-C000-15A1-356D7D66A6D5}" dt="2021-05-13T19:39:54.270" v="0" actId="1076"/>
        <pc:sldMkLst>
          <pc:docMk/>
          <pc:sldMk cId="2275765189" sldId="270"/>
        </pc:sldMkLst>
        <pc:spChg chg="mod">
          <ac:chgData name="Marjeta  Trček" userId="S::marjeta.trcek@os-ivantavcar.si::0776b0a4-0a22-4613-adcc-ec87f74cc13f" providerId="AD" clId="Web-{AB96C79F-10A2-C000-15A1-356D7D66A6D5}" dt="2021-05-13T19:39:54.270" v="0" actId="1076"/>
          <ac:spMkLst>
            <pc:docMk/>
            <pc:sldMk cId="2275765189" sldId="270"/>
            <ac:spMk id="3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F229A952-2592-AA79-640C-45FC6346A13A}"/>
    <pc:docChg chg="modSld">
      <pc:chgData name="Marjeta  Trček" userId="S::marjeta.trcek@os-ivantavcar.si::0776b0a4-0a22-4613-adcc-ec87f74cc13f" providerId="AD" clId="Web-{F229A952-2592-AA79-640C-45FC6346A13A}" dt="2021-05-25T18:03:36.656" v="11"/>
      <pc:docMkLst>
        <pc:docMk/>
      </pc:docMkLst>
      <pc:sldChg chg="addSp delSp modSp">
        <pc:chgData name="Marjeta  Trček" userId="S::marjeta.trcek@os-ivantavcar.si::0776b0a4-0a22-4613-adcc-ec87f74cc13f" providerId="AD" clId="Web-{F229A952-2592-AA79-640C-45FC6346A13A}" dt="2021-05-25T18:03:36.656" v="11"/>
        <pc:sldMkLst>
          <pc:docMk/>
          <pc:sldMk cId="195125769" sldId="262"/>
        </pc:sldMkLst>
        <pc:spChg chg="mod">
          <ac:chgData name="Marjeta  Trček" userId="S::marjeta.trcek@os-ivantavcar.si::0776b0a4-0a22-4613-adcc-ec87f74cc13f" providerId="AD" clId="Web-{F229A952-2592-AA79-640C-45FC6346A13A}" dt="2021-05-25T18:03:20.734" v="10" actId="20577"/>
          <ac:spMkLst>
            <pc:docMk/>
            <pc:sldMk cId="195125769" sldId="262"/>
            <ac:spMk id="4" creationId="{0A9042F9-04BF-4AB1-B3FE-BE5CCAA6773E}"/>
          </ac:spMkLst>
        </pc:spChg>
        <pc:spChg chg="del mod">
          <ac:chgData name="Marjeta  Trček" userId="S::marjeta.trcek@os-ivantavcar.si::0776b0a4-0a22-4613-adcc-ec87f74cc13f" providerId="AD" clId="Web-{F229A952-2592-AA79-640C-45FC6346A13A}" dt="2021-05-25T18:03:00.046" v="8"/>
          <ac:spMkLst>
            <pc:docMk/>
            <pc:sldMk cId="195125769" sldId="262"/>
            <ac:spMk id="5" creationId="{31DFE8A3-CD79-4499-9FE3-92B62DBB6B28}"/>
          </ac:spMkLst>
        </pc:spChg>
        <pc:spChg chg="add">
          <ac:chgData name="Marjeta  Trček" userId="S::marjeta.trcek@os-ivantavcar.si::0776b0a4-0a22-4613-adcc-ec87f74cc13f" providerId="AD" clId="Web-{F229A952-2592-AA79-640C-45FC6346A13A}" dt="2021-05-25T18:03:36.656" v="11"/>
          <ac:spMkLst>
            <pc:docMk/>
            <pc:sldMk cId="195125769" sldId="262"/>
            <ac:spMk id="6" creationId="{0854F904-9457-4D75-B836-EE3C90B64324}"/>
          </ac:spMkLst>
        </pc:spChg>
      </pc:sldChg>
    </pc:docChg>
  </pc:docChgLst>
  <pc:docChgLst>
    <pc:chgData name="Ursula Trcek" userId="1d4be70a211caa49" providerId="LiveId" clId="{DDA433BA-672A-4605-90F1-6026BE164FF4}"/>
    <pc:docChg chg="undo custSel modSld">
      <pc:chgData name="Ursula Trcek" userId="1d4be70a211caa49" providerId="LiveId" clId="{DDA433BA-672A-4605-90F1-6026BE164FF4}" dt="2022-05-25T07:59:13.581" v="583" actId="26606"/>
      <pc:docMkLst>
        <pc:docMk/>
      </pc:docMkLst>
      <pc:sldChg chg="addSp modSp mod setBg addAnim">
        <pc:chgData name="Ursula Trcek" userId="1d4be70a211caa49" providerId="LiveId" clId="{DDA433BA-672A-4605-90F1-6026BE164FF4}" dt="2022-05-25T07:49:12.390" v="520" actId="404"/>
        <pc:sldMkLst>
          <pc:docMk/>
          <pc:sldMk cId="3794139348" sldId="256"/>
        </pc:sldMkLst>
        <pc:spChg chg="mod ord">
          <ac:chgData name="Ursula Trcek" userId="1d4be70a211caa49" providerId="LiveId" clId="{DDA433BA-672A-4605-90F1-6026BE164FF4}" dt="2022-05-25T07:49:06.578" v="515" actId="20577"/>
          <ac:spMkLst>
            <pc:docMk/>
            <pc:sldMk cId="3794139348" sldId="256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49:12.390" v="520" actId="404"/>
          <ac:spMkLst>
            <pc:docMk/>
            <pc:sldMk cId="3794139348" sldId="256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8" creationId="{88294908-8B00-4F58-BBBA-20F71A40AA9E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0" creationId="{4364C879-1404-4203-8E9D-CC5DE0A621A2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2" creationId="{84617302-4B0D-4351-A6BB-6F0930D943AC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4" creationId="{DA2C7802-C2E0-4218-8F89-8DD7CCD2CD1C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6" creationId="{A6D7111A-21E5-4EE9-8A78-10E5530F0116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18" creationId="{A3969E80-A77B-49FC-9122-D89AFD5EE118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0" creationId="{1849CA57-76BD-4CF2-80BA-D7A46A01B7B1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2" creationId="{35E9085E-E730-4768-83D4-6CB7E9897153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4" creationId="{973272FE-A474-4CAE-8CA2-BCC8B476C3F4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6" creationId="{E07981EA-05A6-437C-88D7-B377B92B031D}"/>
          </ac:spMkLst>
        </pc:spChg>
        <pc:spChg chg="add">
          <ac:chgData name="Ursula Trcek" userId="1d4be70a211caa49" providerId="LiveId" clId="{DDA433BA-672A-4605-90F1-6026BE164FF4}" dt="2022-05-25T07:48:46.088" v="502" actId="26606"/>
          <ac:spMkLst>
            <pc:docMk/>
            <pc:sldMk cId="3794139348" sldId="256"/>
            <ac:spMk id="28" creationId="{15E3C750-986E-4769-B1AE-49289FBEE757}"/>
          </ac:spMkLst>
        </pc:spChg>
      </pc:sldChg>
      <pc:sldChg chg="addSp modSp mod setBg">
        <pc:chgData name="Ursula Trcek" userId="1d4be70a211caa49" providerId="LiveId" clId="{DDA433BA-672A-4605-90F1-6026BE164FF4}" dt="2022-05-25T07:50:12.704" v="528" actId="20577"/>
        <pc:sldMkLst>
          <pc:docMk/>
          <pc:sldMk cId="2152609310" sldId="257"/>
        </pc:sldMkLst>
        <pc:spChg chg="mod">
          <ac:chgData name="Ursula Trcek" userId="1d4be70a211caa49" providerId="LiveId" clId="{DDA433BA-672A-4605-90F1-6026BE164FF4}" dt="2022-05-25T07:50:12.704" v="528" actId="20577"/>
          <ac:spMkLst>
            <pc:docMk/>
            <pc:sldMk cId="2152609310" sldId="257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8" creationId="{46D6306C-ED4F-4AAE-B4A5-EEA6AFAD726E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0" creationId="{0EC5361D-F897-4856-B945-0455A365EB24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2" creationId="{4508C0C5-2268-42B5-B3C8-4D0899E05F8C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4" creationId="{141ACBDB-38F8-4B34-8183-BD95B4E55A62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6" creationId="{DE00DB52-3455-4E2F-867B-A6D0516E175B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18" creationId="{9E914C83-E0D8-4953-92D5-169D28CB43AE}"/>
          </ac:spMkLst>
        </pc:spChg>
        <pc:spChg chg="add">
          <ac:chgData name="Ursula Trcek" userId="1d4be70a211caa49" providerId="LiveId" clId="{DDA433BA-672A-4605-90F1-6026BE164FF4}" dt="2022-05-25T07:50:05.609" v="526" actId="26606"/>
          <ac:spMkLst>
            <pc:docMk/>
            <pc:sldMk cId="2152609310" sldId="257"/>
            <ac:spMk id="20" creationId="{3512E083-F550-46AF-8490-767ECFD00CB7}"/>
          </ac:spMkLst>
        </pc:spChg>
      </pc:sldChg>
      <pc:sldChg chg="addSp modSp mod setBg">
        <pc:chgData name="Ursula Trcek" userId="1d4be70a211caa49" providerId="LiveId" clId="{DDA433BA-672A-4605-90F1-6026BE164FF4}" dt="2022-05-25T07:50:23.353" v="529" actId="26606"/>
        <pc:sldMkLst>
          <pc:docMk/>
          <pc:sldMk cId="2345735887" sldId="258"/>
        </pc:sldMkLst>
        <pc:spChg chg="mo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0:23.353" v="529" actId="26606"/>
          <ac:spMkLst>
            <pc:docMk/>
            <pc:sldMk cId="2345735887" sldId="258"/>
            <ac:spMk id="16" creationId="{1E547BA6-BAE0-43BB-A7CA-60F69CE252F0}"/>
          </ac:spMkLst>
        </pc:spChg>
      </pc:sldChg>
      <pc:sldChg chg="addSp modSp mod setBg">
        <pc:chgData name="Ursula Trcek" userId="1d4be70a211caa49" providerId="LiveId" clId="{DDA433BA-672A-4605-90F1-6026BE164FF4}" dt="2022-05-25T07:50:47.035" v="530" actId="26606"/>
        <pc:sldMkLst>
          <pc:docMk/>
          <pc:sldMk cId="1151342425" sldId="259"/>
        </pc:sldMkLst>
        <pc:spChg chg="mo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0:47.035" v="530" actId="26606"/>
          <ac:spMkLst>
            <pc:docMk/>
            <pc:sldMk cId="1151342425" sldId="259"/>
            <ac:spMk id="16" creationId="{1E547BA6-BAE0-43BB-A7CA-60F69CE252F0}"/>
          </ac:spMkLst>
        </pc:spChg>
      </pc:sldChg>
      <pc:sldChg chg="addSp delSp modSp mod setBg">
        <pc:chgData name="Ursula Trcek" userId="1d4be70a211caa49" providerId="LiveId" clId="{DDA433BA-672A-4605-90F1-6026BE164FF4}" dt="2022-05-25T07:51:15.340" v="532" actId="26606"/>
        <pc:sldMkLst>
          <pc:docMk/>
          <pc:sldMk cId="3999750155" sldId="260"/>
        </pc:sldMkLst>
        <pc:spChg chg="mod">
          <ac:chgData name="Ursula Trcek" userId="1d4be70a211caa49" providerId="LiveId" clId="{DDA433BA-672A-4605-90F1-6026BE164FF4}" dt="2022-05-25T07:51:15.340" v="532" actId="26606"/>
          <ac:spMkLst>
            <pc:docMk/>
            <pc:sldMk cId="3999750155" sldId="260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1:15.340" v="532" actId="26606"/>
          <ac:spMkLst>
            <pc:docMk/>
            <pc:sldMk cId="3999750155" sldId="260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6:47:01.420" v="266" actId="26606"/>
          <ac:spMkLst>
            <pc:docMk/>
            <pc:sldMk cId="3999750155" sldId="260"/>
            <ac:spMk id="71" creationId="{04812C46-200A-4DEB-A05E-3ED6C68C2387}"/>
          </ac:spMkLst>
        </pc:spChg>
        <pc:spChg chg="add del">
          <ac:chgData name="Ursula Trcek" userId="1d4be70a211caa49" providerId="LiveId" clId="{DDA433BA-672A-4605-90F1-6026BE164FF4}" dt="2022-05-25T06:47:01.420" v="266" actId="26606"/>
          <ac:spMkLst>
            <pc:docMk/>
            <pc:sldMk cId="3999750155" sldId="260"/>
            <ac:spMk id="73" creationId="{D1EA859B-E555-4109-94F3-6700E046E008}"/>
          </ac:spMkLst>
        </pc:spChg>
        <pc:spChg chg="add">
          <ac:chgData name="Ursula Trcek" userId="1d4be70a211caa49" providerId="LiveId" clId="{DDA433BA-672A-4605-90F1-6026BE164FF4}" dt="2022-05-25T07:51:15.340" v="532" actId="26606"/>
          <ac:spMkLst>
            <pc:docMk/>
            <pc:sldMk cId="3999750155" sldId="260"/>
            <ac:spMk id="2054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1:15.340" v="532" actId="26606"/>
          <ac:grpSpMkLst>
            <pc:docMk/>
            <pc:sldMk cId="3999750155" sldId="260"/>
            <ac:grpSpMk id="75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1:15.340" v="532" actId="26606"/>
          <ac:grpSpMkLst>
            <pc:docMk/>
            <pc:sldMk cId="3999750155" sldId="260"/>
            <ac:grpSpMk id="79" creationId="{5995D10D-E9C9-47DB-AE7E-801FEF38F5C9}"/>
          </ac:grpSpMkLst>
        </pc:grpChg>
        <pc:picChg chg="add del mod ord">
          <ac:chgData name="Ursula Trcek" userId="1d4be70a211caa49" providerId="LiveId" clId="{DDA433BA-672A-4605-90F1-6026BE164FF4}" dt="2022-05-25T06:47:27.426" v="278"/>
          <ac:picMkLst>
            <pc:docMk/>
            <pc:sldMk cId="3999750155" sldId="260"/>
            <ac:picMk id="2050" creationId="{2A775DD2-407E-4067-8411-147BAC5B3817}"/>
          </ac:picMkLst>
        </pc:picChg>
        <pc:picChg chg="add mod">
          <ac:chgData name="Ursula Trcek" userId="1d4be70a211caa49" providerId="LiveId" clId="{DDA433BA-672A-4605-90F1-6026BE164FF4}" dt="2022-05-25T07:51:15.340" v="532" actId="26606"/>
          <ac:picMkLst>
            <pc:docMk/>
            <pc:sldMk cId="3999750155" sldId="260"/>
            <ac:picMk id="2052" creationId="{1CDA340B-D0DF-412F-9F8C-064C139D9A81}"/>
          </ac:picMkLst>
        </pc:picChg>
      </pc:sldChg>
      <pc:sldChg chg="addSp delSp modSp mod setBg">
        <pc:chgData name="Ursula Trcek" userId="1d4be70a211caa49" providerId="LiveId" clId="{DDA433BA-672A-4605-90F1-6026BE164FF4}" dt="2022-05-25T07:51:35.390" v="535" actId="26606"/>
        <pc:sldMkLst>
          <pc:docMk/>
          <pc:sldMk cId="475551402" sldId="261"/>
        </pc:sldMkLst>
        <pc:spChg chg="mod">
          <ac:chgData name="Ursula Trcek" userId="1d4be70a211caa49" providerId="LiveId" clId="{DDA433BA-672A-4605-90F1-6026BE164FF4}" dt="2022-05-25T07:51:35.390" v="535" actId="26606"/>
          <ac:spMkLst>
            <pc:docMk/>
            <pc:sldMk cId="475551402" sldId="261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1:35.390" v="535" actId="26606"/>
          <ac:spMkLst>
            <pc:docMk/>
            <pc:sldMk cId="475551402" sldId="261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1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3" creationId="{2E80C965-DB6D-4F81-9E9E-B027384D0BD6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5" creationId="{A580F890-B085-4E95-96AA-55AEBEC5CE6E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7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1:35.375" v="534" actId="26606"/>
          <ac:spMkLst>
            <pc:docMk/>
            <pc:sldMk cId="475551402" sldId="261"/>
            <ac:spMk id="79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1:35.390" v="535" actId="26606"/>
          <ac:spMkLst>
            <pc:docMk/>
            <pc:sldMk cId="475551402" sldId="261"/>
            <ac:spMk id="3076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1:35.390" v="535" actId="26606"/>
          <ac:grpSpMkLst>
            <pc:docMk/>
            <pc:sldMk cId="475551402" sldId="261"/>
            <ac:grpSpMk id="3077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1:35.390" v="535" actId="26606"/>
          <ac:grpSpMkLst>
            <pc:docMk/>
            <pc:sldMk cId="475551402" sldId="261"/>
            <ac:grpSpMk id="3079" creationId="{5995D10D-E9C9-47DB-AE7E-801FEF38F5C9}"/>
          </ac:grpSpMkLst>
        </pc:grpChg>
        <pc:picChg chg="add mod ord">
          <ac:chgData name="Ursula Trcek" userId="1d4be70a211caa49" providerId="LiveId" clId="{DDA433BA-672A-4605-90F1-6026BE164FF4}" dt="2022-05-25T07:51:35.390" v="535" actId="26606"/>
          <ac:picMkLst>
            <pc:docMk/>
            <pc:sldMk cId="475551402" sldId="261"/>
            <ac:picMk id="3074" creationId="{81463D7F-F8B7-49C7-B687-7B9876218E8E}"/>
          </ac:picMkLst>
        </pc:picChg>
      </pc:sldChg>
      <pc:sldChg chg="addSp delSp modSp mod setBg">
        <pc:chgData name="Ursula Trcek" userId="1d4be70a211caa49" providerId="LiveId" clId="{DDA433BA-672A-4605-90F1-6026BE164FF4}" dt="2022-05-25T07:51:50.570" v="540" actId="26606"/>
        <pc:sldMkLst>
          <pc:docMk/>
          <pc:sldMk cId="195125769" sldId="262"/>
        </pc:sldMkLst>
        <pc:spChg chg="mo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2" creationId="{00000000-0000-0000-0000-000000000000}"/>
          </ac:spMkLst>
        </pc:spChg>
        <pc:spChg chg="del mod">
          <ac:chgData name="Ursula Trcek" userId="1d4be70a211caa49" providerId="LiveId" clId="{DDA433BA-672A-4605-90F1-6026BE164FF4}" dt="2022-05-25T07:04:07.140" v="323"/>
          <ac:spMkLst>
            <pc:docMk/>
            <pc:sldMk cId="195125769" sldId="262"/>
            <ac:spMk id="3" creationId="{00000000-0000-0000-0000-000000000000}"/>
          </ac:spMkLst>
        </pc:spChg>
        <pc:spChg chg="add del mod">
          <ac:chgData name="Ursula Trcek" userId="1d4be70a211caa49" providerId="LiveId" clId="{DDA433BA-672A-4605-90F1-6026BE164FF4}" dt="2022-05-25T07:05:56.247" v="328"/>
          <ac:spMkLst>
            <pc:docMk/>
            <pc:sldMk cId="195125769" sldId="262"/>
            <ac:spMk id="5" creationId="{ED6F073A-F143-471F-89FB-4BF28B57D473}"/>
          </ac:spMkLst>
        </pc:spChg>
        <pc:spChg chg="add del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83" creationId="{022BDE4A-8A20-4A69-9C5A-581C82036A4D}"/>
          </ac:spMkLst>
        </pc:spChg>
        <pc:spChg chg="add del">
          <ac:chgData name="Ursula Trcek" userId="1d4be70a211caa49" providerId="LiveId" clId="{DDA433BA-672A-4605-90F1-6026BE164FF4}" dt="2022-05-25T07:51:48.684" v="537" actId="26606"/>
          <ac:spMkLst>
            <pc:docMk/>
            <pc:sldMk cId="195125769" sldId="262"/>
            <ac:spMk id="147" creationId="{F0087D53-9295-4463-AAE4-D5C626046E9F}"/>
          </ac:spMkLst>
        </pc:spChg>
        <pc:spChg chg="add del">
          <ac:chgData name="Ursula Trcek" userId="1d4be70a211caa49" providerId="LiveId" clId="{DDA433BA-672A-4605-90F1-6026BE164FF4}" dt="2022-05-25T07:51:48.684" v="537" actId="26606"/>
          <ac:spMkLst>
            <pc:docMk/>
            <pc:sldMk cId="195125769" sldId="262"/>
            <ac:spMk id="149" creationId="{D6A9C53F-5F90-40A5-8C85-5412D39C8C68}"/>
          </ac:spMkLst>
        </pc:spChg>
        <pc:spChg chg="add del">
          <ac:chgData name="Ursula Trcek" userId="1d4be70a211caa49" providerId="LiveId" clId="{DDA433BA-672A-4605-90F1-6026BE164FF4}" dt="2022-05-25T07:51:50.544" v="539" actId="26606"/>
          <ac:spMkLst>
            <pc:docMk/>
            <pc:sldMk cId="195125769" sldId="262"/>
            <ac:spMk id="4112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1:50.544" v="539" actId="26606"/>
          <ac:spMkLst>
            <pc:docMk/>
            <pc:sldMk cId="195125769" sldId="262"/>
            <ac:spMk id="4114" creationId="{4F97528C-5C3F-9939-8EB6-6F74C8144DF1}"/>
          </ac:spMkLst>
        </pc:spChg>
        <pc:spChg chg="ad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4116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4117" creationId="{38FDF8CE-EE44-3B87-7457-5A1E3E126FBD}"/>
          </ac:spMkLst>
        </pc:spChg>
        <pc:spChg chg="ad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4121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1:50.570" v="540" actId="26606"/>
          <ac:spMkLst>
            <pc:docMk/>
            <pc:sldMk cId="195125769" sldId="262"/>
            <ac:spMk id="4122" creationId="{1E547BA6-BAE0-43BB-A7CA-60F69CE252F0}"/>
          </ac:spMkLst>
        </pc:spChg>
        <pc:grpChg chg="add del">
          <ac:chgData name="Ursula Trcek" userId="1d4be70a211caa49" providerId="LiveId" clId="{DDA433BA-672A-4605-90F1-6026BE164FF4}" dt="2022-05-25T07:51:50.544" v="539" actId="26606"/>
          <ac:grpSpMkLst>
            <pc:docMk/>
            <pc:sldMk cId="195125769" sldId="262"/>
            <ac:grpSpMk id="151" creationId="{287F69AB-2350-44E3-9076-00265B93F313}"/>
          </ac:grpSpMkLst>
        </pc:grpChg>
        <pc:grpChg chg="add del">
          <ac:chgData name="Ursula Trcek" userId="1d4be70a211caa49" providerId="LiveId" clId="{DDA433BA-672A-4605-90F1-6026BE164FF4}" dt="2022-05-25T07:51:50.544" v="539" actId="26606"/>
          <ac:grpSpMkLst>
            <pc:docMk/>
            <pc:sldMk cId="195125769" sldId="262"/>
            <ac:grpSpMk id="155" creationId="{3EA7D759-6BEF-4CBD-A325-BCFA77832B3F}"/>
          </ac:grpSpMkLst>
        </pc:grpChg>
        <pc:grpChg chg="add">
          <ac:chgData name="Ursula Trcek" userId="1d4be70a211caa49" providerId="LiveId" clId="{DDA433BA-672A-4605-90F1-6026BE164FF4}" dt="2022-05-25T07:51:50.570" v="540" actId="26606"/>
          <ac:grpSpMkLst>
            <pc:docMk/>
            <pc:sldMk cId="195125769" sldId="262"/>
            <ac:grpSpMk id="4118" creationId="{07EAA094-9CF6-4695-958A-33D9BCAA9474}"/>
          </ac:grpSpMkLst>
        </pc:grpChg>
        <pc:picChg chg="add del">
          <ac:chgData name="Ursula Trcek" userId="1d4be70a211caa49" providerId="LiveId" clId="{DDA433BA-672A-4605-90F1-6026BE164FF4}" dt="2022-05-25T07:01:50.163" v="313"/>
          <ac:picMkLst>
            <pc:docMk/>
            <pc:sldMk cId="195125769" sldId="262"/>
            <ac:picMk id="4098" creationId="{A462371D-77B1-41E0-A5E9-05CACC8CBFD2}"/>
          </ac:picMkLst>
        </pc:picChg>
        <pc:picChg chg="add del">
          <ac:chgData name="Ursula Trcek" userId="1d4be70a211caa49" providerId="LiveId" clId="{DDA433BA-672A-4605-90F1-6026BE164FF4}" dt="2022-05-25T07:02:20.061" v="316" actId="478"/>
          <ac:picMkLst>
            <pc:docMk/>
            <pc:sldMk cId="195125769" sldId="262"/>
            <ac:picMk id="4100" creationId="{8811D96F-5441-4582-AC26-5C08A189E286}"/>
          </ac:picMkLst>
        </pc:picChg>
        <pc:picChg chg="add del">
          <ac:chgData name="Ursula Trcek" userId="1d4be70a211caa49" providerId="LiveId" clId="{DDA433BA-672A-4605-90F1-6026BE164FF4}" dt="2022-05-25T07:02:58.276" v="318" actId="478"/>
          <ac:picMkLst>
            <pc:docMk/>
            <pc:sldMk cId="195125769" sldId="262"/>
            <ac:picMk id="4102" creationId="{4146E474-4650-42FD-9196-5101F9167866}"/>
          </ac:picMkLst>
        </pc:picChg>
        <pc:picChg chg="add del mod">
          <ac:chgData name="Ursula Trcek" userId="1d4be70a211caa49" providerId="LiveId" clId="{DDA433BA-672A-4605-90F1-6026BE164FF4}" dt="2022-05-25T07:03:07.110" v="322"/>
          <ac:picMkLst>
            <pc:docMk/>
            <pc:sldMk cId="195125769" sldId="262"/>
            <ac:picMk id="4104" creationId="{BC640291-49F3-4290-B066-FB754B38BB53}"/>
          </ac:picMkLst>
        </pc:picChg>
        <pc:picChg chg="add del mod">
          <ac:chgData name="Ursula Trcek" userId="1d4be70a211caa49" providerId="LiveId" clId="{DDA433BA-672A-4605-90F1-6026BE164FF4}" dt="2022-05-25T07:05:32.411" v="324" actId="478"/>
          <ac:picMkLst>
            <pc:docMk/>
            <pc:sldMk cId="195125769" sldId="262"/>
            <ac:picMk id="4106" creationId="{0988E97D-E171-4494-8242-7EC8437A9121}"/>
          </ac:picMkLst>
        </pc:picChg>
        <pc:picChg chg="add mod ord">
          <ac:chgData name="Ursula Trcek" userId="1d4be70a211caa49" providerId="LiveId" clId="{DDA433BA-672A-4605-90F1-6026BE164FF4}" dt="2022-05-25T07:51:50.570" v="540" actId="26606"/>
          <ac:picMkLst>
            <pc:docMk/>
            <pc:sldMk cId="195125769" sldId="262"/>
            <ac:picMk id="4108" creationId="{7A146473-3327-4155-BD93-43B8A683BBF0}"/>
          </ac:picMkLst>
        </pc:picChg>
        <pc:picChg chg="add mod ord">
          <ac:chgData name="Ursula Trcek" userId="1d4be70a211caa49" providerId="LiveId" clId="{DDA433BA-672A-4605-90F1-6026BE164FF4}" dt="2022-05-25T07:51:50.570" v="540" actId="26606"/>
          <ac:picMkLst>
            <pc:docMk/>
            <pc:sldMk cId="195125769" sldId="262"/>
            <ac:picMk id="4110" creationId="{D09CD2C6-8A16-4BB6-88F9-019B688999AF}"/>
          </ac:picMkLst>
        </pc:picChg>
      </pc:sldChg>
      <pc:sldChg chg="addSp delSp modSp mod setBg">
        <pc:chgData name="Ursula Trcek" userId="1d4be70a211caa49" providerId="LiveId" clId="{DDA433BA-672A-4605-90F1-6026BE164FF4}" dt="2022-05-25T07:52:16.559" v="543" actId="26606"/>
        <pc:sldMkLst>
          <pc:docMk/>
          <pc:sldMk cId="2999089142" sldId="263"/>
        </pc:sldMkLst>
        <pc:spChg chg="mo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0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2" creationId="{2E80C965-DB6D-4F81-9E9E-B027384D0BD6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4" creationId="{A580F890-B085-4E95-96AA-55AEBEC5CE6E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6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2:16.540" v="542" actId="26606"/>
          <ac:spMkLst>
            <pc:docMk/>
            <pc:sldMk cId="2999089142" sldId="263"/>
            <ac:spMk id="18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20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21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2:16.559" v="543" actId="26606"/>
          <ac:spMkLst>
            <pc:docMk/>
            <pc:sldMk cId="2999089142" sldId="263"/>
            <ac:spMk id="22" creationId="{1E547BA6-BAE0-43BB-A7CA-60F69CE252F0}"/>
          </ac:spMkLst>
        </pc:spChg>
        <pc:grpChg chg="add">
          <ac:chgData name="Ursula Trcek" userId="1d4be70a211caa49" providerId="LiveId" clId="{DDA433BA-672A-4605-90F1-6026BE164FF4}" dt="2022-05-25T07:52:16.559" v="543" actId="26606"/>
          <ac:grpSpMkLst>
            <pc:docMk/>
            <pc:sldMk cId="2999089142" sldId="263"/>
            <ac:grpSpMk id="23" creationId="{07EAA094-9CF6-4695-958A-33D9BCAA9474}"/>
          </ac:grpSpMkLst>
        </pc:grpChg>
        <pc:picChg chg="add mod">
          <ac:chgData name="Ursula Trcek" userId="1d4be70a211caa49" providerId="LiveId" clId="{DDA433BA-672A-4605-90F1-6026BE164FF4}" dt="2022-05-25T07:52:16.559" v="543" actId="26606"/>
          <ac:picMkLst>
            <pc:docMk/>
            <pc:sldMk cId="2999089142" sldId="263"/>
            <ac:picMk id="5" creationId="{3CD80AA0-C0C0-44C0-98A9-566ACE0A0A31}"/>
          </ac:picMkLst>
        </pc:picChg>
      </pc:sldChg>
      <pc:sldChg chg="addSp delSp modSp mod setBg">
        <pc:chgData name="Ursula Trcek" userId="1d4be70a211caa49" providerId="LiveId" clId="{DDA433BA-672A-4605-90F1-6026BE164FF4}" dt="2022-05-25T07:53:38.379" v="552" actId="26606"/>
        <pc:sldMkLst>
          <pc:docMk/>
          <pc:sldMk cId="1435086644" sldId="264"/>
        </pc:sldMkLst>
        <pc:spChg chg="mod">
          <ac:chgData name="Ursula Trcek" userId="1d4be70a211caa49" providerId="LiveId" clId="{DDA433BA-672A-4605-90F1-6026BE164FF4}" dt="2022-05-25T07:53:38.379" v="552" actId="26606"/>
          <ac:spMkLst>
            <pc:docMk/>
            <pc:sldMk cId="1435086644" sldId="264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3:38.379" v="552" actId="26606"/>
          <ac:spMkLst>
            <pc:docMk/>
            <pc:sldMk cId="1435086644" sldId="264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3:38.358" v="551" actId="26606"/>
          <ac:spMkLst>
            <pc:docMk/>
            <pc:sldMk cId="1435086644" sldId="264"/>
            <ac:spMk id="10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3:38.358" v="551" actId="26606"/>
          <ac:spMkLst>
            <pc:docMk/>
            <pc:sldMk cId="1435086644" sldId="264"/>
            <ac:spMk id="12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3:38.358" v="551" actId="26606"/>
          <ac:spMkLst>
            <pc:docMk/>
            <pc:sldMk cId="1435086644" sldId="264"/>
            <ac:spMk id="14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3:38.379" v="552" actId="26606"/>
          <ac:spMkLst>
            <pc:docMk/>
            <pc:sldMk cId="1435086644" sldId="264"/>
            <ac:spMk id="20" creationId="{2B566528-1B12-4246-9431-5C2D7D081168}"/>
          </ac:spMkLst>
        </pc:spChg>
        <pc:grpChg chg="add del">
          <ac:chgData name="Ursula Trcek" userId="1d4be70a211caa49" providerId="LiveId" clId="{DDA433BA-672A-4605-90F1-6026BE164FF4}" dt="2022-05-25T07:53:38.358" v="551" actId="26606"/>
          <ac:grpSpMkLst>
            <pc:docMk/>
            <pc:sldMk cId="1435086644" sldId="264"/>
            <ac:grpSpMk id="16" creationId="{15CBE6EC-46EF-45D9-8E16-DCDC5917CA31}"/>
          </ac:grpSpMkLst>
        </pc:grpChg>
        <pc:grpChg chg="add">
          <ac:chgData name="Ursula Trcek" userId="1d4be70a211caa49" providerId="LiveId" clId="{DDA433BA-672A-4605-90F1-6026BE164FF4}" dt="2022-05-25T07:53:38.379" v="552" actId="26606"/>
          <ac:grpSpMkLst>
            <pc:docMk/>
            <pc:sldMk cId="1435086644" sldId="264"/>
            <ac:grpSpMk id="21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3:38.379" v="552" actId="26606"/>
          <ac:grpSpMkLst>
            <pc:docMk/>
            <pc:sldMk cId="1435086644" sldId="264"/>
            <ac:grpSpMk id="23" creationId="{5995D10D-E9C9-47DB-AE7E-801FEF38F5C9}"/>
          </ac:grpSpMkLst>
        </pc:grpChg>
        <pc:picChg chg="add mod">
          <ac:chgData name="Ursula Trcek" userId="1d4be70a211caa49" providerId="LiveId" clId="{DDA433BA-672A-4605-90F1-6026BE164FF4}" dt="2022-05-25T07:53:38.379" v="552" actId="26606"/>
          <ac:picMkLst>
            <pc:docMk/>
            <pc:sldMk cId="1435086644" sldId="264"/>
            <ac:picMk id="5" creationId="{CFAE5E21-A4EF-4668-8695-E95B555D9F28}"/>
          </ac:picMkLst>
        </pc:picChg>
      </pc:sldChg>
      <pc:sldChg chg="addSp modSp mod setBg">
        <pc:chgData name="Ursula Trcek" userId="1d4be70a211caa49" providerId="LiveId" clId="{DDA433BA-672A-4605-90F1-6026BE164FF4}" dt="2022-05-25T07:55:16.026" v="566" actId="26606"/>
        <pc:sldMkLst>
          <pc:docMk/>
          <pc:sldMk cId="1182411092" sldId="265"/>
        </pc:sldMkLst>
        <pc:spChg chg="mo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5:16.026" v="566" actId="26606"/>
          <ac:spMkLst>
            <pc:docMk/>
            <pc:sldMk cId="1182411092" sldId="265"/>
            <ac:spMk id="16" creationId="{1E547BA6-BAE0-43BB-A7CA-60F69CE252F0}"/>
          </ac:spMkLst>
        </pc:spChg>
      </pc:sldChg>
      <pc:sldChg chg="addSp delSp modSp mod">
        <pc:chgData name="Ursula Trcek" userId="1d4be70a211caa49" providerId="LiveId" clId="{DDA433BA-672A-4605-90F1-6026BE164FF4}" dt="2022-05-25T06:05:19.215" v="64" actId="1076"/>
        <pc:sldMkLst>
          <pc:docMk/>
          <pc:sldMk cId="2275765189" sldId="270"/>
        </pc:sldMkLst>
        <pc:spChg chg="del mod">
          <ac:chgData name="Ursula Trcek" userId="1d4be70a211caa49" providerId="LiveId" clId="{DDA433BA-672A-4605-90F1-6026BE164FF4}" dt="2022-05-25T06:03:21.447" v="29" actId="478"/>
          <ac:spMkLst>
            <pc:docMk/>
            <pc:sldMk cId="2275765189" sldId="270"/>
            <ac:spMk id="3" creationId="{00000000-0000-0000-0000-000000000000}"/>
          </ac:spMkLst>
        </pc:spChg>
        <pc:spChg chg="mod">
          <ac:chgData name="Ursula Trcek" userId="1d4be70a211caa49" providerId="LiveId" clId="{DDA433BA-672A-4605-90F1-6026BE164FF4}" dt="2022-05-25T06:04:33.457" v="58" actId="1076"/>
          <ac:spMkLst>
            <pc:docMk/>
            <pc:sldMk cId="2275765189" sldId="270"/>
            <ac:spMk id="4" creationId="{00000000-0000-0000-0000-000000000000}"/>
          </ac:spMkLst>
        </pc:spChg>
        <pc:spChg chg="add del mod">
          <ac:chgData name="Ursula Trcek" userId="1d4be70a211caa49" providerId="LiveId" clId="{DDA433BA-672A-4605-90F1-6026BE164FF4}" dt="2022-05-25T06:04:36.415" v="59" actId="6549"/>
          <ac:spMkLst>
            <pc:docMk/>
            <pc:sldMk cId="2275765189" sldId="270"/>
            <ac:spMk id="10" creationId="{E5C39DC9-9593-4A6B-9B57-38FACC3D0B29}"/>
          </ac:spMkLst>
        </pc:spChg>
        <pc:spChg chg="add mod">
          <ac:chgData name="Ursula Trcek" userId="1d4be70a211caa49" providerId="LiveId" clId="{DDA433BA-672A-4605-90F1-6026BE164FF4}" dt="2022-05-25T06:05:19.215" v="64" actId="1076"/>
          <ac:spMkLst>
            <pc:docMk/>
            <pc:sldMk cId="2275765189" sldId="270"/>
            <ac:spMk id="11" creationId="{7CBB3A7D-DC1A-4EAE-BA5D-AC1D06C540D3}"/>
          </ac:spMkLst>
        </pc:spChg>
        <pc:picChg chg="mod">
          <ac:chgData name="Ursula Trcek" userId="1d4be70a211caa49" providerId="LiveId" clId="{DDA433BA-672A-4605-90F1-6026BE164FF4}" dt="2022-05-25T06:04:17.786" v="52" actId="1076"/>
          <ac:picMkLst>
            <pc:docMk/>
            <pc:sldMk cId="2275765189" sldId="270"/>
            <ac:picMk id="6" creationId="{29DEF697-074A-4F84-BFCE-66DBD6487066}"/>
          </ac:picMkLst>
        </pc:picChg>
        <pc:picChg chg="mod">
          <ac:chgData name="Ursula Trcek" userId="1d4be70a211caa49" providerId="LiveId" clId="{DDA433BA-672A-4605-90F1-6026BE164FF4}" dt="2022-05-25T06:04:21.864" v="53" actId="1076"/>
          <ac:picMkLst>
            <pc:docMk/>
            <pc:sldMk cId="2275765189" sldId="270"/>
            <ac:picMk id="7" creationId="{3DEE4E9B-499C-4CDD-A1A6-109E396CA259}"/>
          </ac:picMkLst>
        </pc:picChg>
        <pc:picChg chg="mod">
          <ac:chgData name="Ursula Trcek" userId="1d4be70a211caa49" providerId="LiveId" clId="{DDA433BA-672A-4605-90F1-6026BE164FF4}" dt="2022-05-25T06:04:54.992" v="61" actId="1076"/>
          <ac:picMkLst>
            <pc:docMk/>
            <pc:sldMk cId="2275765189" sldId="270"/>
            <ac:picMk id="8" creationId="{66FA1A27-6AE9-43CB-B001-BCEA19584AFA}"/>
          </ac:picMkLst>
        </pc:picChg>
        <pc:picChg chg="mod">
          <ac:chgData name="Ursula Trcek" userId="1d4be70a211caa49" providerId="LiveId" clId="{DDA433BA-672A-4605-90F1-6026BE164FF4}" dt="2022-05-25T06:05:04.335" v="63" actId="1076"/>
          <ac:picMkLst>
            <pc:docMk/>
            <pc:sldMk cId="2275765189" sldId="270"/>
            <ac:picMk id="9" creationId="{ABD0152A-7D29-4F27-9E17-7BAD46D33251}"/>
          </ac:picMkLst>
        </pc:picChg>
      </pc:sldChg>
      <pc:sldChg chg="addSp delSp modSp mod">
        <pc:chgData name="Ursula Trcek" userId="1d4be70a211caa49" providerId="LiveId" clId="{DDA433BA-672A-4605-90F1-6026BE164FF4}" dt="2022-05-25T06:12:09.530" v="103" actId="20577"/>
        <pc:sldMkLst>
          <pc:docMk/>
          <pc:sldMk cId="1923440684" sldId="271"/>
        </pc:sldMkLst>
        <pc:spChg chg="mod">
          <ac:chgData name="Ursula Trcek" userId="1d4be70a211caa49" providerId="LiveId" clId="{DDA433BA-672A-4605-90F1-6026BE164FF4}" dt="2022-05-25T06:12:09.530" v="103" actId="20577"/>
          <ac:spMkLst>
            <pc:docMk/>
            <pc:sldMk cId="1923440684" sldId="271"/>
            <ac:spMk id="3" creationId="{00000000-0000-0000-0000-000000000000}"/>
          </ac:spMkLst>
        </pc:spChg>
        <pc:picChg chg="del">
          <ac:chgData name="Ursula Trcek" userId="1d4be70a211caa49" providerId="LiveId" clId="{DDA433BA-672A-4605-90F1-6026BE164FF4}" dt="2022-05-25T06:11:33.353" v="71" actId="478"/>
          <ac:picMkLst>
            <pc:docMk/>
            <pc:sldMk cId="1923440684" sldId="271"/>
            <ac:picMk id="8" creationId="{3483819D-0712-428D-89D9-0CC8224B575A}"/>
          </ac:picMkLst>
        </pc:picChg>
        <pc:picChg chg="add mod">
          <ac:chgData name="Ursula Trcek" userId="1d4be70a211caa49" providerId="LiveId" clId="{DDA433BA-672A-4605-90F1-6026BE164FF4}" dt="2022-05-25T06:09:09.214" v="70" actId="1076"/>
          <ac:picMkLst>
            <pc:docMk/>
            <pc:sldMk cId="1923440684" sldId="271"/>
            <ac:picMk id="10" creationId="{731B4FC8-D58D-4F69-A9A5-2B74AA37B27A}"/>
          </ac:picMkLst>
        </pc:picChg>
        <pc:picChg chg="add mod">
          <ac:chgData name="Ursula Trcek" userId="1d4be70a211caa49" providerId="LiveId" clId="{DDA433BA-672A-4605-90F1-6026BE164FF4}" dt="2022-05-25T06:11:56.406" v="76" actId="14100"/>
          <ac:picMkLst>
            <pc:docMk/>
            <pc:sldMk cId="1923440684" sldId="271"/>
            <ac:picMk id="1026" creationId="{E534869F-4DF8-4AB2-B0A1-90707EA38A05}"/>
          </ac:picMkLst>
        </pc:picChg>
      </pc:sldChg>
      <pc:sldChg chg="addSp modSp mod setBg">
        <pc:chgData name="Ursula Trcek" userId="1d4be70a211caa49" providerId="LiveId" clId="{DDA433BA-672A-4605-90F1-6026BE164FF4}" dt="2022-05-25T07:52:31.026" v="544" actId="26606"/>
        <pc:sldMkLst>
          <pc:docMk/>
          <pc:sldMk cId="1600703115" sldId="272"/>
        </pc:sldMkLst>
        <pc:spChg chg="mo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2:31.026" v="544" actId="26606"/>
          <ac:spMkLst>
            <pc:docMk/>
            <pc:sldMk cId="1600703115" sldId="272"/>
            <ac:spMk id="16" creationId="{1E547BA6-BAE0-43BB-A7CA-60F69CE252F0}"/>
          </ac:spMkLst>
        </pc:spChg>
      </pc:sldChg>
      <pc:sldChg chg="addSp delSp modSp mod setBg">
        <pc:chgData name="Ursula Trcek" userId="1d4be70a211caa49" providerId="LiveId" clId="{DDA433BA-672A-4605-90F1-6026BE164FF4}" dt="2022-05-25T07:53:13.531" v="549" actId="26606"/>
        <pc:sldMkLst>
          <pc:docMk/>
          <pc:sldMk cId="3635306422" sldId="273"/>
        </pc:sldMkLst>
        <pc:spChg chg="mo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2" creationId="{00000000-0000-0000-0000-000000000000}"/>
          </ac:spMkLst>
        </pc:spChg>
        <pc:spChg chg="mod or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3:04.584" v="546" actId="26606"/>
          <ac:spMkLst>
            <pc:docMk/>
            <pc:sldMk cId="3635306422" sldId="273"/>
            <ac:spMk id="75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3:04.584" v="546" actId="26606"/>
          <ac:spMkLst>
            <pc:docMk/>
            <pc:sldMk cId="3635306422" sldId="273"/>
            <ac:spMk id="81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3:04.584" v="546" actId="26606"/>
          <ac:spMkLst>
            <pc:docMk/>
            <pc:sldMk cId="3635306422" sldId="273"/>
            <ac:spMk id="83" creationId="{1E547BA6-BAE0-43BB-A7CA-60F69CE252F0}"/>
          </ac:spMkLst>
        </pc:spChg>
        <pc:spChg chg="add del">
          <ac:chgData name="Ursula Trcek" userId="1d4be70a211caa49" providerId="LiveId" clId="{DDA433BA-672A-4605-90F1-6026BE164FF4}" dt="2022-05-25T07:53:13.514" v="548" actId="26606"/>
          <ac:spMkLst>
            <pc:docMk/>
            <pc:sldMk cId="3635306422" sldId="273"/>
            <ac:spMk id="5128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3:13.514" v="548" actId="26606"/>
          <ac:spMkLst>
            <pc:docMk/>
            <pc:sldMk cId="3635306422" sldId="273"/>
            <ac:spMk id="5132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3:13.514" v="548" actId="26606"/>
          <ac:spMkLst>
            <pc:docMk/>
            <pc:sldMk cId="3635306422" sldId="273"/>
            <ac:spMk id="5133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5135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5137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3:13.531" v="549" actId="26606"/>
          <ac:spMkLst>
            <pc:docMk/>
            <pc:sldMk cId="3635306422" sldId="273"/>
            <ac:spMk id="5138" creationId="{1E547BA6-BAE0-43BB-A7CA-60F69CE252F0}"/>
          </ac:spMkLst>
        </pc:spChg>
        <pc:grpChg chg="add del">
          <ac:chgData name="Ursula Trcek" userId="1d4be70a211caa49" providerId="LiveId" clId="{DDA433BA-672A-4605-90F1-6026BE164FF4}" dt="2022-05-25T07:53:04.584" v="546" actId="26606"/>
          <ac:grpSpMkLst>
            <pc:docMk/>
            <pc:sldMk cId="3635306422" sldId="273"/>
            <ac:grpSpMk id="77" creationId="{07EAA094-9CF6-4695-958A-33D9BCAA9474}"/>
          </ac:grpSpMkLst>
        </pc:grpChg>
        <pc:grpChg chg="add del">
          <ac:chgData name="Ursula Trcek" userId="1d4be70a211caa49" providerId="LiveId" clId="{DDA433BA-672A-4605-90F1-6026BE164FF4}" dt="2022-05-25T07:53:13.514" v="548" actId="26606"/>
          <ac:grpSpMkLst>
            <pc:docMk/>
            <pc:sldMk cId="3635306422" sldId="273"/>
            <ac:grpSpMk id="5129" creationId="{4E1CCBAB-B73B-43B3-B640-671A62937F6B}"/>
          </ac:grpSpMkLst>
        </pc:grpChg>
        <pc:grpChg chg="add">
          <ac:chgData name="Ursula Trcek" userId="1d4be70a211caa49" providerId="LiveId" clId="{DDA433BA-672A-4605-90F1-6026BE164FF4}" dt="2022-05-25T07:53:13.531" v="549" actId="26606"/>
          <ac:grpSpMkLst>
            <pc:docMk/>
            <pc:sldMk cId="3635306422" sldId="273"/>
            <ac:grpSpMk id="5136" creationId="{07EAA094-9CF6-4695-958A-33D9BCAA9474}"/>
          </ac:grpSpMkLst>
        </pc:grpChg>
        <pc:picChg chg="add mod">
          <ac:chgData name="Ursula Trcek" userId="1d4be70a211caa49" providerId="LiveId" clId="{DDA433BA-672A-4605-90F1-6026BE164FF4}" dt="2022-05-25T07:53:13.531" v="549" actId="26606"/>
          <ac:picMkLst>
            <pc:docMk/>
            <pc:sldMk cId="3635306422" sldId="273"/>
            <ac:picMk id="5122" creationId="{0DB074EB-F05C-4ECD-AC7C-EEF5FAC347FB}"/>
          </ac:picMkLst>
        </pc:picChg>
        <pc:picChg chg="add mod">
          <ac:chgData name="Ursula Trcek" userId="1d4be70a211caa49" providerId="LiveId" clId="{DDA433BA-672A-4605-90F1-6026BE164FF4}" dt="2022-05-25T07:53:13.531" v="549" actId="26606"/>
          <ac:picMkLst>
            <pc:docMk/>
            <pc:sldMk cId="3635306422" sldId="273"/>
            <ac:picMk id="5124" creationId="{519355C8-813E-4CFC-80CD-BDBBF50C348E}"/>
          </ac:picMkLst>
        </pc:picChg>
        <pc:picChg chg="add mod">
          <ac:chgData name="Ursula Trcek" userId="1d4be70a211caa49" providerId="LiveId" clId="{DDA433BA-672A-4605-90F1-6026BE164FF4}" dt="2022-05-25T07:53:13.531" v="549" actId="26606"/>
          <ac:picMkLst>
            <pc:docMk/>
            <pc:sldMk cId="3635306422" sldId="273"/>
            <ac:picMk id="5126" creationId="{4D8D2B2D-C25F-460D-AAE3-F2920734C3D9}"/>
          </ac:picMkLst>
        </pc:picChg>
      </pc:sldChg>
      <pc:sldChg chg="addSp modSp mod setBg">
        <pc:chgData name="Ursula Trcek" userId="1d4be70a211caa49" providerId="LiveId" clId="{DDA433BA-672A-4605-90F1-6026BE164FF4}" dt="2022-05-25T07:53:43.719" v="553" actId="26606"/>
        <pc:sldMkLst>
          <pc:docMk/>
          <pc:sldMk cId="2918644384" sldId="274"/>
        </pc:sldMkLst>
        <pc:spChg chg="mod">
          <ac:chgData name="Ursula Trcek" userId="1d4be70a211caa49" providerId="LiveId" clId="{DDA433BA-672A-4605-90F1-6026BE164FF4}" dt="2022-05-25T07:53:43.719" v="553" actId="26606"/>
          <ac:spMkLst>
            <pc:docMk/>
            <pc:sldMk cId="2918644384" sldId="274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3:43.719" v="553" actId="26606"/>
          <ac:spMkLst>
            <pc:docMk/>
            <pc:sldMk cId="2918644384" sldId="274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3:43.719" v="553" actId="26606"/>
          <ac:spMkLst>
            <pc:docMk/>
            <pc:sldMk cId="2918644384" sldId="274"/>
            <ac:spMk id="71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3:43.719" v="553" actId="26606"/>
          <ac:grpSpMkLst>
            <pc:docMk/>
            <pc:sldMk cId="2918644384" sldId="274"/>
            <ac:grpSpMk id="73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3:43.719" v="553" actId="26606"/>
          <ac:grpSpMkLst>
            <pc:docMk/>
            <pc:sldMk cId="2918644384" sldId="274"/>
            <ac:grpSpMk id="77" creationId="{5995D10D-E9C9-47DB-AE7E-801FEF38F5C9}"/>
          </ac:grpSpMkLst>
        </pc:grpChg>
        <pc:picChg chg="add mod">
          <ac:chgData name="Ursula Trcek" userId="1d4be70a211caa49" providerId="LiveId" clId="{DDA433BA-672A-4605-90F1-6026BE164FF4}" dt="2022-05-25T07:53:43.719" v="553" actId="26606"/>
          <ac:picMkLst>
            <pc:docMk/>
            <pc:sldMk cId="2918644384" sldId="274"/>
            <ac:picMk id="6146" creationId="{863457EA-6524-40D6-A12A-4EDFF4E78A02}"/>
          </ac:picMkLst>
        </pc:picChg>
      </pc:sldChg>
      <pc:sldChg chg="addSp modSp mod setBg">
        <pc:chgData name="Ursula Trcek" userId="1d4be70a211caa49" providerId="LiveId" clId="{DDA433BA-672A-4605-90F1-6026BE164FF4}" dt="2022-05-25T07:50:59.497" v="531" actId="26606"/>
        <pc:sldMkLst>
          <pc:docMk/>
          <pc:sldMk cId="3059894078" sldId="275"/>
        </pc:sldMkLst>
        <pc:spChg chg="mod">
          <ac:chgData name="Ursula Trcek" userId="1d4be70a211caa49" providerId="LiveId" clId="{DDA433BA-672A-4605-90F1-6026BE164FF4}" dt="2022-05-25T07:50:59.497" v="531" actId="26606"/>
          <ac:spMkLst>
            <pc:docMk/>
            <pc:sldMk cId="3059894078" sldId="275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0:59.497" v="531" actId="26606"/>
          <ac:spMkLst>
            <pc:docMk/>
            <pc:sldMk cId="3059894078" sldId="275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0:59.497" v="531" actId="26606"/>
          <ac:spMkLst>
            <pc:docMk/>
            <pc:sldMk cId="3059894078" sldId="275"/>
            <ac:spMk id="9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0:59.497" v="531" actId="26606"/>
          <ac:grpSpMkLst>
            <pc:docMk/>
            <pc:sldMk cId="3059894078" sldId="275"/>
            <ac:grpSpMk id="11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0:59.497" v="531" actId="26606"/>
          <ac:grpSpMkLst>
            <pc:docMk/>
            <pc:sldMk cId="3059894078" sldId="275"/>
            <ac:grpSpMk id="15" creationId="{5995D10D-E9C9-47DB-AE7E-801FEF38F5C9}"/>
          </ac:grpSpMkLst>
        </pc:grpChg>
        <pc:picChg chg="mod">
          <ac:chgData name="Ursula Trcek" userId="1d4be70a211caa49" providerId="LiveId" clId="{DDA433BA-672A-4605-90F1-6026BE164FF4}" dt="2022-05-25T07:50:59.497" v="531" actId="26606"/>
          <ac:picMkLst>
            <pc:docMk/>
            <pc:sldMk cId="3059894078" sldId="275"/>
            <ac:picMk id="4" creationId="{00000000-0000-0000-0000-000000000000}"/>
          </ac:picMkLst>
        </pc:picChg>
      </pc:sldChg>
      <pc:sldChg chg="addSp delSp modSp mod setBg">
        <pc:chgData name="Ursula Trcek" userId="1d4be70a211caa49" providerId="LiveId" clId="{DDA433BA-672A-4605-90F1-6026BE164FF4}" dt="2022-05-25T07:54:22.053" v="560" actId="1076"/>
        <pc:sldMkLst>
          <pc:docMk/>
          <pc:sldMk cId="2994003807" sldId="276"/>
        </pc:sldMkLst>
        <pc:spChg chg="mod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3" creationId="{00000000-0000-0000-0000-000000000000}"/>
          </ac:spMkLst>
        </pc:spChg>
        <pc:spChg chg="add del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75" creationId="{B6FACB3C-9069-4791-BC5C-0DB7CD19B853}"/>
          </ac:spMkLst>
        </pc:spChg>
        <pc:spChg chg="add del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77" creationId="{71F2038E-D777-4B76-81DD-DD13EE91B9DD}"/>
          </ac:spMkLst>
        </pc:spChg>
        <pc:spChg chg="add">
          <ac:chgData name="Ursula Trcek" userId="1d4be70a211caa49" providerId="LiveId" clId="{DDA433BA-672A-4605-90F1-6026BE164FF4}" dt="2022-05-25T07:54:16.919" v="558" actId="26606"/>
          <ac:spMkLst>
            <pc:docMk/>
            <pc:sldMk cId="2994003807" sldId="276"/>
            <ac:spMk id="84" creationId="{2B566528-1B12-4246-9431-5C2D7D081168}"/>
          </ac:spMkLst>
        </pc:spChg>
        <pc:grpChg chg="add del">
          <ac:chgData name="Ursula Trcek" userId="1d4be70a211caa49" providerId="LiveId" clId="{DDA433BA-672A-4605-90F1-6026BE164FF4}" dt="2022-05-25T07:54:16.919" v="558" actId="26606"/>
          <ac:grpSpMkLst>
            <pc:docMk/>
            <pc:sldMk cId="2994003807" sldId="276"/>
            <ac:grpSpMk id="79" creationId="{DD354807-230F-4402-B1B9-F733A8F1F190}"/>
          </ac:grpSpMkLst>
        </pc:grpChg>
        <pc:grpChg chg="add">
          <ac:chgData name="Ursula Trcek" userId="1d4be70a211caa49" providerId="LiveId" clId="{DDA433BA-672A-4605-90F1-6026BE164FF4}" dt="2022-05-25T07:54:16.919" v="558" actId="26606"/>
          <ac:grpSpMkLst>
            <pc:docMk/>
            <pc:sldMk cId="2994003807" sldId="276"/>
            <ac:grpSpMk id="85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4:16.919" v="558" actId="26606"/>
          <ac:grpSpMkLst>
            <pc:docMk/>
            <pc:sldMk cId="2994003807" sldId="276"/>
            <ac:grpSpMk id="88" creationId="{5995D10D-E9C9-47DB-AE7E-801FEF38F5C9}"/>
          </ac:grpSpMkLst>
        </pc:grpChg>
        <pc:picChg chg="add del mod">
          <ac:chgData name="Ursula Trcek" userId="1d4be70a211caa49" providerId="LiveId" clId="{DDA433BA-672A-4605-90F1-6026BE164FF4}" dt="2022-05-25T07:36:34.470" v="403" actId="478"/>
          <ac:picMkLst>
            <pc:docMk/>
            <pc:sldMk cId="2994003807" sldId="276"/>
            <ac:picMk id="7170" creationId="{4FB1E732-36FB-4C67-A585-B28242D7124C}"/>
          </ac:picMkLst>
        </pc:picChg>
        <pc:picChg chg="add del">
          <ac:chgData name="Ursula Trcek" userId="1d4be70a211caa49" providerId="LiveId" clId="{DDA433BA-672A-4605-90F1-6026BE164FF4}" dt="2022-05-25T07:36:47.214" v="405"/>
          <ac:picMkLst>
            <pc:docMk/>
            <pc:sldMk cId="2994003807" sldId="276"/>
            <ac:picMk id="7172" creationId="{FA6B41CD-1EE1-46B1-B89C-53EF0BB46BD6}"/>
          </ac:picMkLst>
        </pc:picChg>
        <pc:picChg chg="add mod ord">
          <ac:chgData name="Ursula Trcek" userId="1d4be70a211caa49" providerId="LiveId" clId="{DDA433BA-672A-4605-90F1-6026BE164FF4}" dt="2022-05-25T07:54:22.053" v="560" actId="1076"/>
          <ac:picMkLst>
            <pc:docMk/>
            <pc:sldMk cId="2994003807" sldId="276"/>
            <ac:picMk id="7174" creationId="{02DB3382-220C-44A7-B526-94342BFA9EF6}"/>
          </ac:picMkLst>
        </pc:picChg>
      </pc:sldChg>
      <pc:sldChg chg="addSp modSp mod setBg">
        <pc:chgData name="Ursula Trcek" userId="1d4be70a211caa49" providerId="LiveId" clId="{DDA433BA-672A-4605-90F1-6026BE164FF4}" dt="2022-05-25T07:54:53.259" v="564" actId="1076"/>
        <pc:sldMkLst>
          <pc:docMk/>
          <pc:sldMk cId="2087759777" sldId="277"/>
        </pc:sldMkLst>
        <pc:spChg chg="mo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75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81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4:42.028" v="561" actId="26606"/>
          <ac:spMkLst>
            <pc:docMk/>
            <pc:sldMk cId="2087759777" sldId="277"/>
            <ac:spMk id="83" creationId="{1E547BA6-BAE0-43BB-A7CA-60F69CE252F0}"/>
          </ac:spMkLst>
        </pc:spChg>
        <pc:grpChg chg="add">
          <ac:chgData name="Ursula Trcek" userId="1d4be70a211caa49" providerId="LiveId" clId="{DDA433BA-672A-4605-90F1-6026BE164FF4}" dt="2022-05-25T07:54:42.028" v="561" actId="26606"/>
          <ac:grpSpMkLst>
            <pc:docMk/>
            <pc:sldMk cId="2087759777" sldId="277"/>
            <ac:grpSpMk id="77" creationId="{07EAA094-9CF6-4695-958A-33D9BCAA9474}"/>
          </ac:grpSpMkLst>
        </pc:grpChg>
        <pc:picChg chg="add mod ord">
          <ac:chgData name="Ursula Trcek" userId="1d4be70a211caa49" providerId="LiveId" clId="{DDA433BA-672A-4605-90F1-6026BE164FF4}" dt="2022-05-25T07:54:53.259" v="564" actId="1076"/>
          <ac:picMkLst>
            <pc:docMk/>
            <pc:sldMk cId="2087759777" sldId="277"/>
            <ac:picMk id="8194" creationId="{13F4ACAF-0449-47E8-981F-08602221D1CD}"/>
          </ac:picMkLst>
        </pc:picChg>
        <pc:picChg chg="add mod ord">
          <ac:chgData name="Ursula Trcek" userId="1d4be70a211caa49" providerId="LiveId" clId="{DDA433BA-672A-4605-90F1-6026BE164FF4}" dt="2022-05-25T07:54:42.028" v="561" actId="26606"/>
          <ac:picMkLst>
            <pc:docMk/>
            <pc:sldMk cId="2087759777" sldId="277"/>
            <ac:picMk id="8196" creationId="{C72D4785-D371-4561-A286-3188EA6869EF}"/>
          </ac:picMkLst>
        </pc:picChg>
        <pc:picChg chg="add mod">
          <ac:chgData name="Ursula Trcek" userId="1d4be70a211caa49" providerId="LiveId" clId="{DDA433BA-672A-4605-90F1-6026BE164FF4}" dt="2022-05-25T07:54:51.523" v="563" actId="1076"/>
          <ac:picMkLst>
            <pc:docMk/>
            <pc:sldMk cId="2087759777" sldId="277"/>
            <ac:picMk id="8198" creationId="{61F15A74-AE6C-450D-93AB-D2011EA134A0}"/>
          </ac:picMkLst>
        </pc:picChg>
      </pc:sldChg>
      <pc:sldChg chg="addSp modSp mod setBg">
        <pc:chgData name="Ursula Trcek" userId="1d4be70a211caa49" providerId="LiveId" clId="{DDA433BA-672A-4605-90F1-6026BE164FF4}" dt="2022-05-25T07:55:25.102" v="567" actId="26606"/>
        <pc:sldMkLst>
          <pc:docMk/>
          <pc:sldMk cId="2726514532" sldId="278"/>
        </pc:sldMkLst>
        <pc:spChg chg="mo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2" creationId="{00000000-0000-0000-0000-000000000000}"/>
          </ac:spMkLst>
        </pc:spChg>
        <pc:spChg chg="mo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3" creationId="{00000000-0000-0000-0000-000000000000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5:25.102" v="567" actId="26606"/>
          <ac:spMkLst>
            <pc:docMk/>
            <pc:sldMk cId="2726514532" sldId="278"/>
            <ac:spMk id="16" creationId="{1E547BA6-BAE0-43BB-A7CA-60F69CE252F0}"/>
          </ac:spMkLst>
        </pc:spChg>
      </pc:sldChg>
      <pc:sldChg chg="addSp modSp mod setBg">
        <pc:chgData name="Ursula Trcek" userId="1d4be70a211caa49" providerId="LiveId" clId="{DDA433BA-672A-4605-90F1-6026BE164FF4}" dt="2022-05-25T07:49:32.514" v="521" actId="26606"/>
        <pc:sldMkLst>
          <pc:docMk/>
          <pc:sldMk cId="3843809598" sldId="279"/>
        </pc:sldMkLst>
        <pc:spChg chg="mo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2" creationId="{C05B5A05-39BA-4B53-9234-3CA78D314212}"/>
          </ac:spMkLst>
        </pc:spChg>
        <pc:spChg chg="mo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3" creationId="{F966914B-9D88-459C-918D-E3E443154EDD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8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10" creationId="{2E80C965-DB6D-4F81-9E9E-B027384D0BD6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12" creationId="{A580F890-B085-4E95-96AA-55AEBEC5CE6E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14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49:32.514" v="521" actId="26606"/>
          <ac:spMkLst>
            <pc:docMk/>
            <pc:sldMk cId="3843809598" sldId="279"/>
            <ac:spMk id="16" creationId="{1E547BA6-BAE0-43BB-A7CA-60F69CE252F0}"/>
          </ac:spMkLst>
        </pc:spChg>
      </pc:sldChg>
      <pc:sldChg chg="addSp modSp mod setBg">
        <pc:chgData name="Ursula Trcek" userId="1d4be70a211caa49" providerId="LiveId" clId="{DDA433BA-672A-4605-90F1-6026BE164FF4}" dt="2022-05-25T07:55:45.624" v="568" actId="26606"/>
        <pc:sldMkLst>
          <pc:docMk/>
          <pc:sldMk cId="2610081176" sldId="280"/>
        </pc:sldMkLst>
        <pc:spChg chg="mo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2" creationId="{7A28E879-2FDF-49EE-AE94-E546EA009033}"/>
          </ac:spMkLst>
        </pc:spChg>
        <pc:spChg chg="mo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3" creationId="{D3D77107-D6B6-4BC7-9297-D4E8EA90E4A8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8" creationId="{46D6306C-ED4F-4AAE-B4A5-EEA6AFAD726E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0" creationId="{0EC5361D-F897-4856-B945-0455A365EB24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2" creationId="{4508C0C5-2268-42B5-B3C8-4D0899E05F8C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4" creationId="{141ACBDB-38F8-4B34-8183-BD95B4E55A62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6" creationId="{DE00DB52-3455-4E2F-867B-A6D0516E175B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18" creationId="{9E914C83-E0D8-4953-92D5-169D28CB43AE}"/>
          </ac:spMkLst>
        </pc:spChg>
        <pc:spChg chg="add">
          <ac:chgData name="Ursula Trcek" userId="1d4be70a211caa49" providerId="LiveId" clId="{DDA433BA-672A-4605-90F1-6026BE164FF4}" dt="2022-05-25T07:55:45.624" v="568" actId="26606"/>
          <ac:spMkLst>
            <pc:docMk/>
            <pc:sldMk cId="2610081176" sldId="280"/>
            <ac:spMk id="20" creationId="{3512E083-F550-46AF-8490-767ECFD00CB7}"/>
          </ac:spMkLst>
        </pc:spChg>
      </pc:sldChg>
      <pc:sldChg chg="addSp delSp modSp mod setBg">
        <pc:chgData name="Ursula Trcek" userId="1d4be70a211caa49" providerId="LiveId" clId="{DDA433BA-672A-4605-90F1-6026BE164FF4}" dt="2022-05-25T07:57:54.569" v="579" actId="26606"/>
        <pc:sldMkLst>
          <pc:docMk/>
          <pc:sldMk cId="302950778" sldId="282"/>
        </pc:sldMkLst>
        <pc:spChg chg="mo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2" creationId="{74223D45-EF3F-4BFE-9CE7-E9E18425C9BF}"/>
          </ac:spMkLst>
        </pc:spChg>
        <pc:spChg chg="mod or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3" creationId="{A3C0ACF6-CC4A-4160-87E4-7C01727F6F45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8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10" creationId="{2E80C965-DB6D-4F81-9E9E-B027384D0BD6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12" creationId="{A580F890-B085-4E95-96AA-55AEBEC5CE6E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14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16" creationId="{1E547BA6-BAE0-43BB-A7CA-60F69CE252F0}"/>
          </ac:spMkLst>
        </pc:spChg>
        <pc:spChg chg="ad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71" creationId="{2B566528-1B12-4246-9431-5C2D7D081168}"/>
          </ac:spMkLst>
        </pc:spChg>
        <pc:spChg chg="ad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77" creationId="{D3F51FEB-38FB-4F6C-9F7B-2F2AFAB65463}"/>
          </ac:spMkLst>
        </pc:spChg>
        <pc:spChg chg="add">
          <ac:chgData name="Ursula Trcek" userId="1d4be70a211caa49" providerId="LiveId" clId="{DDA433BA-672A-4605-90F1-6026BE164FF4}" dt="2022-05-25T07:57:54.569" v="579" actId="26606"/>
          <ac:spMkLst>
            <pc:docMk/>
            <pc:sldMk cId="302950778" sldId="282"/>
            <ac:spMk id="79" creationId="{1E547BA6-BAE0-43BB-A7CA-60F69CE252F0}"/>
          </ac:spMkLst>
        </pc:spChg>
        <pc:grpChg chg="add">
          <ac:chgData name="Ursula Trcek" userId="1d4be70a211caa49" providerId="LiveId" clId="{DDA433BA-672A-4605-90F1-6026BE164FF4}" dt="2022-05-25T07:57:54.569" v="579" actId="26606"/>
          <ac:grpSpMkLst>
            <pc:docMk/>
            <pc:sldMk cId="302950778" sldId="282"/>
            <ac:grpSpMk id="73" creationId="{07EAA094-9CF6-4695-958A-33D9BCAA9474}"/>
          </ac:grpSpMkLst>
        </pc:grpChg>
        <pc:picChg chg="add mod">
          <ac:chgData name="Ursula Trcek" userId="1d4be70a211caa49" providerId="LiveId" clId="{DDA433BA-672A-4605-90F1-6026BE164FF4}" dt="2022-05-25T07:57:54.569" v="579" actId="26606"/>
          <ac:picMkLst>
            <pc:docMk/>
            <pc:sldMk cId="302950778" sldId="282"/>
            <ac:picMk id="9218" creationId="{5348B387-3D59-455A-BE25-B1B101ABB969}"/>
          </ac:picMkLst>
        </pc:picChg>
      </pc:sldChg>
      <pc:sldChg chg="addSp delSp modSp mod setBg">
        <pc:chgData name="Ursula Trcek" userId="1d4be70a211caa49" providerId="LiveId" clId="{DDA433BA-672A-4605-90F1-6026BE164FF4}" dt="2022-05-25T07:59:13.581" v="583" actId="26606"/>
        <pc:sldMkLst>
          <pc:docMk/>
          <pc:sldMk cId="3698981" sldId="283"/>
        </pc:sldMkLst>
        <pc:spChg chg="mod">
          <ac:chgData name="Ursula Trcek" userId="1d4be70a211caa49" providerId="LiveId" clId="{DDA433BA-672A-4605-90F1-6026BE164FF4}" dt="2022-05-25T07:49:59.782" v="525" actId="26606"/>
          <ac:spMkLst>
            <pc:docMk/>
            <pc:sldMk cId="3698981" sldId="283"/>
            <ac:spMk id="2" creationId="{6F1AEA96-BDC1-4AE8-90AA-98D5FCA42408}"/>
          </ac:spMkLst>
        </pc:spChg>
        <pc:spChg chg="add del">
          <ac:chgData name="Ursula Trcek" userId="1d4be70a211caa49" providerId="LiveId" clId="{DDA433BA-672A-4605-90F1-6026BE164FF4}" dt="2022-05-25T07:49:59.782" v="525" actId="26606"/>
          <ac:spMkLst>
            <pc:docMk/>
            <pc:sldMk cId="3698981" sldId="283"/>
            <ac:spMk id="3" creationId="{B8CE15B5-F24D-424C-8F63-19E2FECE3646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8" creationId="{2B566528-1B12-4246-9431-5C2D7D081168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9" creationId="{46D6306C-ED4F-4AAE-B4A5-EEA6AFAD726E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10" creationId="{2E80C965-DB6D-4F81-9E9E-B027384D0BD6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1" creationId="{0EC5361D-F897-4856-B945-0455A365EB24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12" creationId="{A580F890-B085-4E95-96AA-55AEBEC5CE6E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3" creationId="{4508C0C5-2268-42B5-B3C8-4D0899E05F8C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14" creationId="{D3F51FEB-38FB-4F6C-9F7B-2F2AFAB65463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5" creationId="{141ACBDB-38F8-4B34-8183-BD95B4E55A62}"/>
          </ac:spMkLst>
        </pc:spChg>
        <pc:spChg chg="add del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16" creationId="{1E547BA6-BAE0-43BB-A7CA-60F69CE252F0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7" creationId="{DE00DB52-3455-4E2F-867B-A6D0516E175B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19" creationId="{9E914C83-E0D8-4953-92D5-169D28CB43AE}"/>
          </ac:spMkLst>
        </pc:spChg>
        <pc:spChg chg="add del">
          <ac:chgData name="Ursula Trcek" userId="1d4be70a211caa49" providerId="LiveId" clId="{DDA433BA-672A-4605-90F1-6026BE164FF4}" dt="2022-05-25T07:49:59.754" v="524" actId="26606"/>
          <ac:spMkLst>
            <pc:docMk/>
            <pc:sldMk cId="3698981" sldId="283"/>
            <ac:spMk id="21" creationId="{3512E083-F550-46AF-8490-767ECFD00CB7}"/>
          </ac:spMkLst>
        </pc:spChg>
        <pc:spChg chg="add mod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23" creationId="{B8CE15B5-F24D-424C-8F63-19E2FECE3646}"/>
          </ac:spMkLst>
        </pc:spChg>
        <pc:spChg chg="add">
          <ac:chgData name="Ursula Trcek" userId="1d4be70a211caa49" providerId="LiveId" clId="{DDA433BA-672A-4605-90F1-6026BE164FF4}" dt="2022-05-25T07:59:13.581" v="583" actId="26606"/>
          <ac:spMkLst>
            <pc:docMk/>
            <pc:sldMk cId="3698981" sldId="283"/>
            <ac:spMk id="71" creationId="{2B566528-1B12-4246-9431-5C2D7D081168}"/>
          </ac:spMkLst>
        </pc:spChg>
        <pc:grpChg chg="add">
          <ac:chgData name="Ursula Trcek" userId="1d4be70a211caa49" providerId="LiveId" clId="{DDA433BA-672A-4605-90F1-6026BE164FF4}" dt="2022-05-25T07:59:13.581" v="583" actId="26606"/>
          <ac:grpSpMkLst>
            <pc:docMk/>
            <pc:sldMk cId="3698981" sldId="283"/>
            <ac:grpSpMk id="73" creationId="{828A5161-06F1-46CF-8AD7-844680A59E13}"/>
          </ac:grpSpMkLst>
        </pc:grpChg>
        <pc:grpChg chg="add">
          <ac:chgData name="Ursula Trcek" userId="1d4be70a211caa49" providerId="LiveId" clId="{DDA433BA-672A-4605-90F1-6026BE164FF4}" dt="2022-05-25T07:59:13.581" v="583" actId="26606"/>
          <ac:grpSpMkLst>
            <pc:docMk/>
            <pc:sldMk cId="3698981" sldId="283"/>
            <ac:grpSpMk id="77" creationId="{5995D10D-E9C9-47DB-AE7E-801FEF38F5C9}"/>
          </ac:grpSpMkLst>
        </pc:grpChg>
        <pc:graphicFrameChg chg="add del">
          <ac:chgData name="Ursula Trcek" userId="1d4be70a211caa49" providerId="LiveId" clId="{DDA433BA-672A-4605-90F1-6026BE164FF4}" dt="2022-05-25T07:49:59.754" v="524" actId="26606"/>
          <ac:graphicFrameMkLst>
            <pc:docMk/>
            <pc:sldMk cId="3698981" sldId="283"/>
            <ac:graphicFrameMk id="5" creationId="{50634238-02D6-7EF3-4661-A220B0C8CE0D}"/>
          </ac:graphicFrameMkLst>
        </pc:graphicFrameChg>
        <pc:picChg chg="add mod">
          <ac:chgData name="Ursula Trcek" userId="1d4be70a211caa49" providerId="LiveId" clId="{DDA433BA-672A-4605-90F1-6026BE164FF4}" dt="2022-05-25T07:59:13.581" v="583" actId="26606"/>
          <ac:picMkLst>
            <pc:docMk/>
            <pc:sldMk cId="3698981" sldId="283"/>
            <ac:picMk id="10242" creationId="{3010F514-DF6F-4DB2-9460-24989D0DF7DC}"/>
          </ac:picMkLst>
        </pc:picChg>
      </pc:sldChg>
    </pc:docChg>
  </pc:docChgLst>
  <pc:docChgLst>
    <pc:chgData name="Marjeta  Trček" userId="S::marjeta.trcek@os-ivantavcar.si::0776b0a4-0a22-4613-adcc-ec87f74cc13f" providerId="AD" clId="Web-{5E61273C-D3B1-07B8-979B-758BFE5392AC}"/>
    <pc:docChg chg="modSld">
      <pc:chgData name="Marjeta  Trček" userId="S::marjeta.trcek@os-ivantavcar.si::0776b0a4-0a22-4613-adcc-ec87f74cc13f" providerId="AD" clId="Web-{5E61273C-D3B1-07B8-979B-758BFE5392AC}" dt="2021-05-24T20:18:37.718" v="70" actId="20577"/>
      <pc:docMkLst>
        <pc:docMk/>
      </pc:docMkLst>
      <pc:sldChg chg="modSp">
        <pc:chgData name="Marjeta  Trček" userId="S::marjeta.trcek@os-ivantavcar.si::0776b0a4-0a22-4613-adcc-ec87f74cc13f" providerId="AD" clId="Web-{5E61273C-D3B1-07B8-979B-758BFE5392AC}" dt="2021-05-24T20:17:34.373" v="64" actId="20577"/>
        <pc:sldMkLst>
          <pc:docMk/>
          <pc:sldMk cId="2918644384" sldId="274"/>
        </pc:sldMkLst>
        <pc:spChg chg="mod">
          <ac:chgData name="Marjeta  Trček" userId="S::marjeta.trcek@os-ivantavcar.si::0776b0a4-0a22-4613-adcc-ec87f74cc13f" providerId="AD" clId="Web-{5E61273C-D3B1-07B8-979B-758BFE5392AC}" dt="2021-05-24T20:17:34.373" v="64" actId="20577"/>
          <ac:spMkLst>
            <pc:docMk/>
            <pc:sldMk cId="2918644384" sldId="274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5E61273C-D3B1-07B8-979B-758BFE5392AC}" dt="2021-05-24T20:18:22.374" v="68" actId="20577"/>
        <pc:sldMkLst>
          <pc:docMk/>
          <pc:sldMk cId="2994003807" sldId="276"/>
        </pc:sldMkLst>
        <pc:spChg chg="mod">
          <ac:chgData name="Marjeta  Trček" userId="S::marjeta.trcek@os-ivantavcar.si::0776b0a4-0a22-4613-adcc-ec87f74cc13f" providerId="AD" clId="Web-{5E61273C-D3B1-07B8-979B-758BFE5392AC}" dt="2021-05-24T20:18:22.374" v="68" actId="20577"/>
          <ac:spMkLst>
            <pc:docMk/>
            <pc:sldMk cId="2994003807" sldId="276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5E61273C-D3B1-07B8-979B-758BFE5392AC}" dt="2021-05-24T20:18:37.718" v="70" actId="20577"/>
        <pc:sldMkLst>
          <pc:docMk/>
          <pc:sldMk cId="2087759777" sldId="277"/>
        </pc:sldMkLst>
        <pc:spChg chg="mod">
          <ac:chgData name="Marjeta  Trček" userId="S::marjeta.trcek@os-ivantavcar.si::0776b0a4-0a22-4613-adcc-ec87f74cc13f" providerId="AD" clId="Web-{5E61273C-D3B1-07B8-979B-758BFE5392AC}" dt="2021-05-24T20:18:37.718" v="70" actId="20577"/>
          <ac:spMkLst>
            <pc:docMk/>
            <pc:sldMk cId="2087759777" sldId="277"/>
            <ac:spMk id="3" creationId="{00000000-0000-0000-0000-000000000000}"/>
          </ac:spMkLst>
        </pc:spChg>
      </pc:sldChg>
      <pc:sldChg chg="addSp delSp modSp">
        <pc:chgData name="Marjeta  Trček" userId="S::marjeta.trcek@os-ivantavcar.si::0776b0a4-0a22-4613-adcc-ec87f74cc13f" providerId="AD" clId="Web-{5E61273C-D3B1-07B8-979B-758BFE5392AC}" dt="2021-05-24T19:57:50.007" v="63" actId="20577"/>
        <pc:sldMkLst>
          <pc:docMk/>
          <pc:sldMk cId="3110346084" sldId="285"/>
        </pc:sldMkLst>
        <pc:spChg chg="del">
          <ac:chgData name="Marjeta  Trček" userId="S::marjeta.trcek@os-ivantavcar.si::0776b0a4-0a22-4613-adcc-ec87f74cc13f" providerId="AD" clId="Web-{5E61273C-D3B1-07B8-979B-758BFE5392AC}" dt="2021-05-24T19:47:26.245" v="0"/>
          <ac:spMkLst>
            <pc:docMk/>
            <pc:sldMk cId="3110346084" sldId="285"/>
            <ac:spMk id="3" creationId="{EDDCDF57-9B2F-421B-A29D-A3C4C131A4EC}"/>
          </ac:spMkLst>
        </pc:spChg>
        <pc:spChg chg="add del mod">
          <ac:chgData name="Marjeta  Trček" userId="S::marjeta.trcek@os-ivantavcar.si::0776b0a4-0a22-4613-adcc-ec87f74cc13f" providerId="AD" clId="Web-{5E61273C-D3B1-07B8-979B-758BFE5392AC}" dt="2021-05-24T19:52:42.470" v="2"/>
          <ac:spMkLst>
            <pc:docMk/>
            <pc:sldMk cId="3110346084" sldId="285"/>
            <ac:spMk id="12" creationId="{4E6FFD7E-5ABB-4DBC-9B14-0F181E1AB5E2}"/>
          </ac:spMkLst>
        </pc:spChg>
        <pc:spChg chg="add del mod">
          <ac:chgData name="Marjeta  Trček" userId="S::marjeta.trcek@os-ivantavcar.si::0776b0a4-0a22-4613-adcc-ec87f74cc13f" providerId="AD" clId="Web-{5E61273C-D3B1-07B8-979B-758BFE5392AC}" dt="2021-05-24T19:52:50.080" v="4"/>
          <ac:spMkLst>
            <pc:docMk/>
            <pc:sldMk cId="3110346084" sldId="285"/>
            <ac:spMk id="21" creationId="{8614932B-F6C3-4410-B414-1DAF81F5092C}"/>
          </ac:spMkLst>
        </pc:spChg>
        <pc:graphicFrameChg chg="add del mod ord modGraphic">
          <ac:chgData name="Marjeta  Trček" userId="S::marjeta.trcek@os-ivantavcar.si::0776b0a4-0a22-4613-adcc-ec87f74cc13f" providerId="AD" clId="Web-{5E61273C-D3B1-07B8-979B-758BFE5392AC}" dt="2021-05-24T19:47:41.261" v="1"/>
          <ac:graphicFrameMkLst>
            <pc:docMk/>
            <pc:sldMk cId="3110346084" sldId="285"/>
            <ac:graphicFrameMk id="4" creationId="{46C97884-0C90-48A8-8BAD-477D1ECD5D43}"/>
          </ac:graphicFrameMkLst>
        </pc:graphicFrameChg>
        <pc:graphicFrameChg chg="add del mod ord modGraphic">
          <ac:chgData name="Marjeta  Trček" userId="S::marjeta.trcek@os-ivantavcar.si::0776b0a4-0a22-4613-adcc-ec87f74cc13f" providerId="AD" clId="Web-{5E61273C-D3B1-07B8-979B-758BFE5392AC}" dt="2021-05-24T19:52:47.330" v="3"/>
          <ac:graphicFrameMkLst>
            <pc:docMk/>
            <pc:sldMk cId="3110346084" sldId="285"/>
            <ac:graphicFrameMk id="13" creationId="{FD75F438-610A-40F9-AECF-0CB7E5DA83AE}"/>
          </ac:graphicFrameMkLst>
        </pc:graphicFrameChg>
        <pc:graphicFrameChg chg="add mod ord modGraphic">
          <ac:chgData name="Marjeta  Trček" userId="S::marjeta.trcek@os-ivantavcar.si::0776b0a4-0a22-4613-adcc-ec87f74cc13f" providerId="AD" clId="Web-{5E61273C-D3B1-07B8-979B-758BFE5392AC}" dt="2021-05-24T19:57:50.007" v="63" actId="20577"/>
          <ac:graphicFrameMkLst>
            <pc:docMk/>
            <pc:sldMk cId="3110346084" sldId="285"/>
            <ac:graphicFrameMk id="22" creationId="{C1D062A4-1B82-440C-A6E6-353348083356}"/>
          </ac:graphicFrameMkLst>
        </pc:graphicFrameChg>
      </pc:sldChg>
    </pc:docChg>
  </pc:docChgLst>
  <pc:docChgLst>
    <pc:chgData name="Marjeta  Trček" userId="S::marjeta.trcek@os-ivantavcar.si::0776b0a4-0a22-4613-adcc-ec87f74cc13f" providerId="AD" clId="Web-{B015C89F-109C-C000-240D-4DE767C37D56}"/>
    <pc:docChg chg="modSld">
      <pc:chgData name="Marjeta  Trček" userId="S::marjeta.trcek@os-ivantavcar.si::0776b0a4-0a22-4613-adcc-ec87f74cc13f" providerId="AD" clId="Web-{B015C89F-109C-C000-240D-4DE767C37D56}" dt="2021-05-15T08:57:23.081" v="98" actId="20577"/>
      <pc:docMkLst>
        <pc:docMk/>
      </pc:docMkLst>
      <pc:sldChg chg="modSp">
        <pc:chgData name="Marjeta  Trček" userId="S::marjeta.trcek@os-ivantavcar.si::0776b0a4-0a22-4613-adcc-ec87f74cc13f" providerId="AD" clId="Web-{B015C89F-109C-C000-240D-4DE767C37D56}" dt="2021-05-15T08:57:23.081" v="98" actId="20577"/>
        <pc:sldMkLst>
          <pc:docMk/>
          <pc:sldMk cId="2152609310" sldId="257"/>
        </pc:sldMkLst>
        <pc:spChg chg="mod">
          <ac:chgData name="Marjeta  Trček" userId="S::marjeta.trcek@os-ivantavcar.si::0776b0a4-0a22-4613-adcc-ec87f74cc13f" providerId="AD" clId="Web-{B015C89F-109C-C000-240D-4DE767C37D56}" dt="2021-05-15T08:57:23.081" v="98" actId="20577"/>
          <ac:spMkLst>
            <pc:docMk/>
            <pc:sldMk cId="2152609310" sldId="257"/>
            <ac:spMk id="2" creationId="{00000000-0000-0000-0000-000000000000}"/>
          </ac:spMkLst>
        </pc:spChg>
        <pc:spChg chg="mod">
          <ac:chgData name="Marjeta  Trček" userId="S::marjeta.trcek@os-ivantavcar.si::0776b0a4-0a22-4613-adcc-ec87f74cc13f" providerId="AD" clId="Web-{B015C89F-109C-C000-240D-4DE767C37D56}" dt="2021-05-15T08:42:49.783" v="53" actId="20577"/>
          <ac:spMkLst>
            <pc:docMk/>
            <pc:sldMk cId="2152609310" sldId="257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B015C89F-109C-C000-240D-4DE767C37D56}" dt="2021-05-15T08:54:51.906" v="71" actId="20577"/>
        <pc:sldMkLst>
          <pc:docMk/>
          <pc:sldMk cId="1151342425" sldId="259"/>
        </pc:sldMkLst>
        <pc:spChg chg="mod">
          <ac:chgData name="Marjeta  Trček" userId="S::marjeta.trcek@os-ivantavcar.si::0776b0a4-0a22-4613-adcc-ec87f74cc13f" providerId="AD" clId="Web-{B015C89F-109C-C000-240D-4DE767C37D56}" dt="2021-05-15T08:54:51.906" v="71" actId="20577"/>
          <ac:spMkLst>
            <pc:docMk/>
            <pc:sldMk cId="1151342425" sldId="259"/>
            <ac:spMk id="2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B015C89F-109C-C000-240D-4DE767C37D56}" dt="2021-05-15T08:44:10.378" v="60" actId="20577"/>
        <pc:sldMkLst>
          <pc:docMk/>
          <pc:sldMk cId="2999089142" sldId="263"/>
        </pc:sldMkLst>
        <pc:spChg chg="mod">
          <ac:chgData name="Marjeta  Trček" userId="S::marjeta.trcek@os-ivantavcar.si::0776b0a4-0a22-4613-adcc-ec87f74cc13f" providerId="AD" clId="Web-{B015C89F-109C-C000-240D-4DE767C37D56}" dt="2021-05-15T08:44:10.378" v="60" actId="20577"/>
          <ac:spMkLst>
            <pc:docMk/>
            <pc:sldMk cId="2999089142" sldId="263"/>
            <ac:spMk id="2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B015C89F-109C-C000-240D-4DE767C37D56}" dt="2021-05-15T08:55:52.142" v="84" actId="20577"/>
        <pc:sldMkLst>
          <pc:docMk/>
          <pc:sldMk cId="1182411092" sldId="265"/>
        </pc:sldMkLst>
        <pc:spChg chg="mod">
          <ac:chgData name="Marjeta  Trček" userId="S::marjeta.trcek@os-ivantavcar.si::0776b0a4-0a22-4613-adcc-ec87f74cc13f" providerId="AD" clId="Web-{B015C89F-109C-C000-240D-4DE767C37D56}" dt="2021-05-15T08:55:52.142" v="84" actId="20577"/>
          <ac:spMkLst>
            <pc:docMk/>
            <pc:sldMk cId="1182411092" sldId="265"/>
            <ac:spMk id="3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9C3D16DE-35A8-B754-FD36-FE69CDBB3F6B}"/>
    <pc:docChg chg="addSld delSld modSld sldOrd">
      <pc:chgData name="Marjeta  Trček" userId="S::marjeta.trcek@os-ivantavcar.si::0776b0a4-0a22-4613-adcc-ec87f74cc13f" providerId="AD" clId="Web-{9C3D16DE-35A8-B754-FD36-FE69CDBB3F6B}" dt="2021-05-18T19:15:40.526" v="165" actId="20577"/>
      <pc:docMkLst>
        <pc:docMk/>
      </pc:docMkLst>
      <pc:sldChg chg="modSp">
        <pc:chgData name="Marjeta  Trček" userId="S::marjeta.trcek@os-ivantavcar.si::0776b0a4-0a22-4613-adcc-ec87f74cc13f" providerId="AD" clId="Web-{9C3D16DE-35A8-B754-FD36-FE69CDBB3F6B}" dt="2021-05-18T18:52:38.695" v="149" actId="20577"/>
        <pc:sldMkLst>
          <pc:docMk/>
          <pc:sldMk cId="3794139348" sldId="256"/>
        </pc:sldMkLst>
        <pc:spChg chg="mod">
          <ac:chgData name="Marjeta  Trček" userId="S::marjeta.trcek@os-ivantavcar.si::0776b0a4-0a22-4613-adcc-ec87f74cc13f" providerId="AD" clId="Web-{9C3D16DE-35A8-B754-FD36-FE69CDBB3F6B}" dt="2021-05-18T18:52:21.742" v="147" actId="20577"/>
          <ac:spMkLst>
            <pc:docMk/>
            <pc:sldMk cId="3794139348" sldId="256"/>
            <ac:spMk id="2" creationId="{00000000-0000-0000-0000-000000000000}"/>
          </ac:spMkLst>
        </pc:spChg>
        <pc:spChg chg="mod">
          <ac:chgData name="Marjeta  Trček" userId="S::marjeta.trcek@os-ivantavcar.si::0776b0a4-0a22-4613-adcc-ec87f74cc13f" providerId="AD" clId="Web-{9C3D16DE-35A8-B754-FD36-FE69CDBB3F6B}" dt="2021-05-18T18:52:38.695" v="149" actId="20577"/>
          <ac:spMkLst>
            <pc:docMk/>
            <pc:sldMk cId="3794139348" sldId="256"/>
            <ac:spMk id="3" creationId="{00000000-0000-0000-0000-000000000000}"/>
          </ac:spMkLst>
        </pc:spChg>
      </pc:sldChg>
      <pc:sldChg chg="modSp ord">
        <pc:chgData name="Marjeta  Trček" userId="S::marjeta.trcek@os-ivantavcar.si::0776b0a4-0a22-4613-adcc-ec87f74cc13f" providerId="AD" clId="Web-{9C3D16DE-35A8-B754-FD36-FE69CDBB3F6B}" dt="2021-05-18T16:35:43.233" v="48"/>
        <pc:sldMkLst>
          <pc:docMk/>
          <pc:sldMk cId="3843809598" sldId="279"/>
        </pc:sldMkLst>
        <pc:spChg chg="mod">
          <ac:chgData name="Marjeta  Trček" userId="S::marjeta.trcek@os-ivantavcar.si::0776b0a4-0a22-4613-adcc-ec87f74cc13f" providerId="AD" clId="Web-{9C3D16DE-35A8-B754-FD36-FE69CDBB3F6B}" dt="2021-05-18T16:10:16.754" v="16" actId="20577"/>
          <ac:spMkLst>
            <pc:docMk/>
            <pc:sldMk cId="3843809598" sldId="279"/>
            <ac:spMk id="2" creationId="{C05B5A05-39BA-4B53-9234-3CA78D314212}"/>
          </ac:spMkLst>
        </pc:spChg>
        <pc:spChg chg="mod">
          <ac:chgData name="Marjeta  Trček" userId="S::marjeta.trcek@os-ivantavcar.si::0776b0a4-0a22-4613-adcc-ec87f74cc13f" providerId="AD" clId="Web-{9C3D16DE-35A8-B754-FD36-FE69CDBB3F6B}" dt="2021-05-18T16:11:00.177" v="20" actId="14100"/>
          <ac:spMkLst>
            <pc:docMk/>
            <pc:sldMk cId="3843809598" sldId="279"/>
            <ac:spMk id="3" creationId="{F966914B-9D88-459C-918D-E3E443154EDD}"/>
          </ac:spMkLst>
        </pc:spChg>
      </pc:sldChg>
      <pc:sldChg chg="new">
        <pc:chgData name="Marjeta  Trček" userId="S::marjeta.trcek@os-ivantavcar.si::0776b0a4-0a22-4613-adcc-ec87f74cc13f" providerId="AD" clId="Web-{9C3D16DE-35A8-B754-FD36-FE69CDBB3F6B}" dt="2021-05-18T16:21:23.506" v="21"/>
        <pc:sldMkLst>
          <pc:docMk/>
          <pc:sldMk cId="3863141728" sldId="281"/>
        </pc:sldMkLst>
      </pc:sldChg>
      <pc:sldChg chg="modSp new ord">
        <pc:chgData name="Marjeta  Trček" userId="S::marjeta.trcek@os-ivantavcar.si::0776b0a4-0a22-4613-adcc-ec87f74cc13f" providerId="AD" clId="Web-{9C3D16DE-35A8-B754-FD36-FE69CDBB3F6B}" dt="2021-05-18T19:05:31.027" v="156" actId="20577"/>
        <pc:sldMkLst>
          <pc:docMk/>
          <pc:sldMk cId="302950778" sldId="282"/>
        </pc:sldMkLst>
        <pc:spChg chg="mod">
          <ac:chgData name="Marjeta  Trček" userId="S::marjeta.trcek@os-ivantavcar.si::0776b0a4-0a22-4613-adcc-ec87f74cc13f" providerId="AD" clId="Web-{9C3D16DE-35A8-B754-FD36-FE69CDBB3F6B}" dt="2021-05-18T16:38:23.143" v="52" actId="20577"/>
          <ac:spMkLst>
            <pc:docMk/>
            <pc:sldMk cId="302950778" sldId="282"/>
            <ac:spMk id="2" creationId="{74223D45-EF3F-4BFE-9CE7-E9E18425C9BF}"/>
          </ac:spMkLst>
        </pc:spChg>
        <pc:spChg chg="mod">
          <ac:chgData name="Marjeta  Trček" userId="S::marjeta.trcek@os-ivantavcar.si::0776b0a4-0a22-4613-adcc-ec87f74cc13f" providerId="AD" clId="Web-{9C3D16DE-35A8-B754-FD36-FE69CDBB3F6B}" dt="2021-05-18T19:05:31.027" v="156" actId="20577"/>
          <ac:spMkLst>
            <pc:docMk/>
            <pc:sldMk cId="302950778" sldId="282"/>
            <ac:spMk id="3" creationId="{A3C0ACF6-CC4A-4160-87E4-7C01727F6F45}"/>
          </ac:spMkLst>
        </pc:spChg>
      </pc:sldChg>
      <pc:sldChg chg="modSp new">
        <pc:chgData name="Marjeta  Trček" userId="S::marjeta.trcek@os-ivantavcar.si::0776b0a4-0a22-4613-adcc-ec87f74cc13f" providerId="AD" clId="Web-{9C3D16DE-35A8-B754-FD36-FE69CDBB3F6B}" dt="2021-05-18T19:15:40.526" v="165" actId="20577"/>
        <pc:sldMkLst>
          <pc:docMk/>
          <pc:sldMk cId="3698981" sldId="283"/>
        </pc:sldMkLst>
        <pc:spChg chg="mod">
          <ac:chgData name="Marjeta  Trček" userId="S::marjeta.trcek@os-ivantavcar.si::0776b0a4-0a22-4613-adcc-ec87f74cc13f" providerId="AD" clId="Web-{9C3D16DE-35A8-B754-FD36-FE69CDBB3F6B}" dt="2021-05-18T16:57:16.471" v="84" actId="20577"/>
          <ac:spMkLst>
            <pc:docMk/>
            <pc:sldMk cId="3698981" sldId="283"/>
            <ac:spMk id="2" creationId="{6F1AEA96-BDC1-4AE8-90AA-98D5FCA42408}"/>
          </ac:spMkLst>
        </pc:spChg>
        <pc:spChg chg="mod">
          <ac:chgData name="Marjeta  Trček" userId="S::marjeta.trcek@os-ivantavcar.si::0776b0a4-0a22-4613-adcc-ec87f74cc13f" providerId="AD" clId="Web-{9C3D16DE-35A8-B754-FD36-FE69CDBB3F6B}" dt="2021-05-18T19:15:40.526" v="165" actId="20577"/>
          <ac:spMkLst>
            <pc:docMk/>
            <pc:sldMk cId="3698981" sldId="283"/>
            <ac:spMk id="3" creationId="{B8CE15B5-F24D-424C-8F63-19E2FECE3646}"/>
          </ac:spMkLst>
        </pc:spChg>
      </pc:sldChg>
      <pc:sldChg chg="modSp new del">
        <pc:chgData name="Marjeta  Trček" userId="S::marjeta.trcek@os-ivantavcar.si::0776b0a4-0a22-4613-adcc-ec87f74cc13f" providerId="AD" clId="Web-{9C3D16DE-35A8-B754-FD36-FE69CDBB3F6B}" dt="2021-05-18T19:06:05.918" v="157"/>
        <pc:sldMkLst>
          <pc:docMk/>
          <pc:sldMk cId="2641350546" sldId="284"/>
        </pc:sldMkLst>
        <pc:spChg chg="mod">
          <ac:chgData name="Marjeta  Trček" userId="S::marjeta.trcek@os-ivantavcar.si::0776b0a4-0a22-4613-adcc-ec87f74cc13f" providerId="AD" clId="Web-{9C3D16DE-35A8-B754-FD36-FE69CDBB3F6B}" dt="2021-05-18T17:03:39.168" v="142" actId="20577"/>
          <ac:spMkLst>
            <pc:docMk/>
            <pc:sldMk cId="2641350546" sldId="284"/>
            <ac:spMk id="2" creationId="{6E4F0148-E239-4156-808B-782D84F835AA}"/>
          </ac:spMkLst>
        </pc:spChg>
      </pc:sldChg>
      <pc:sldChg chg="modSp new">
        <pc:chgData name="Marjeta  Trček" userId="S::marjeta.trcek@os-ivantavcar.si::0776b0a4-0a22-4613-adcc-ec87f74cc13f" providerId="AD" clId="Web-{9C3D16DE-35A8-B754-FD36-FE69CDBB3F6B}" dt="2021-05-18T19:02:01.319" v="155" actId="20577"/>
        <pc:sldMkLst>
          <pc:docMk/>
          <pc:sldMk cId="3110346084" sldId="285"/>
        </pc:sldMkLst>
        <pc:spChg chg="mod">
          <ac:chgData name="Marjeta  Trček" userId="S::marjeta.trcek@os-ivantavcar.si::0776b0a4-0a22-4613-adcc-ec87f74cc13f" providerId="AD" clId="Web-{9C3D16DE-35A8-B754-FD36-FE69CDBB3F6B}" dt="2021-05-18T19:02:01.319" v="155" actId="20577"/>
          <ac:spMkLst>
            <pc:docMk/>
            <pc:sldMk cId="3110346084" sldId="285"/>
            <ac:spMk id="2" creationId="{95940B9E-4A84-436D-B2D4-3751E33F7396}"/>
          </ac:spMkLst>
        </pc:spChg>
      </pc:sldChg>
    </pc:docChg>
  </pc:docChgLst>
  <pc:docChgLst>
    <pc:chgData name="Marjeta  Trček" userId="S::marjeta.trcek@os-ivantavcar.si::0776b0a4-0a22-4613-adcc-ec87f74cc13f" providerId="AD" clId="Web-{19B03132-198A-0E5E-26D5-9FDAA8E4BEA7}"/>
    <pc:docChg chg="modSld">
      <pc:chgData name="Marjeta  Trček" userId="S::marjeta.trcek@os-ivantavcar.si::0776b0a4-0a22-4613-adcc-ec87f74cc13f" providerId="AD" clId="Web-{19B03132-198A-0E5E-26D5-9FDAA8E4BEA7}" dt="2021-05-13T19:38:02.894" v="20" actId="20577"/>
      <pc:docMkLst>
        <pc:docMk/>
      </pc:docMkLst>
      <pc:sldChg chg="modSp">
        <pc:chgData name="Marjeta  Trček" userId="S::marjeta.trcek@os-ivantavcar.si::0776b0a4-0a22-4613-adcc-ec87f74cc13f" providerId="AD" clId="Web-{19B03132-198A-0E5E-26D5-9FDAA8E4BEA7}" dt="2021-05-13T19:38:02.894" v="20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19B03132-198A-0E5E-26D5-9FDAA8E4BEA7}" dt="2021-05-13T19:38:02.894" v="20" actId="20577"/>
          <ac:spMkLst>
            <pc:docMk/>
            <pc:sldMk cId="2345735887" sldId="258"/>
            <ac:spMk id="3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8B8A0CE3-636A-9E0F-8FA1-B00B33A3AF28}"/>
    <pc:docChg chg="modSld">
      <pc:chgData name="Marjeta  Trček" userId="S::marjeta.trcek@os-ivantavcar.si::0776b0a4-0a22-4613-adcc-ec87f74cc13f" providerId="AD" clId="Web-{8B8A0CE3-636A-9E0F-8FA1-B00B33A3AF28}" dt="2021-05-13T20:38:00.932" v="142" actId="20577"/>
      <pc:docMkLst>
        <pc:docMk/>
      </pc:docMkLst>
      <pc:sldChg chg="modSp">
        <pc:chgData name="Marjeta  Trček" userId="S::marjeta.trcek@os-ivantavcar.si::0776b0a4-0a22-4613-adcc-ec87f74cc13f" providerId="AD" clId="Web-{8B8A0CE3-636A-9E0F-8FA1-B00B33A3AF28}" dt="2021-05-13T20:38:00.932" v="142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8B8A0CE3-636A-9E0F-8FA1-B00B33A3AF28}" dt="2021-05-13T20:38:00.932" v="142" actId="20577"/>
          <ac:spMkLst>
            <pc:docMk/>
            <pc:sldMk cId="2345735887" sldId="258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8B8A0CE3-636A-9E0F-8FA1-B00B33A3AF28}" dt="2021-05-13T20:13:44.514" v="55" actId="20577"/>
        <pc:sldMkLst>
          <pc:docMk/>
          <pc:sldMk cId="3999750155" sldId="260"/>
        </pc:sldMkLst>
        <pc:spChg chg="mod">
          <ac:chgData name="Marjeta  Trček" userId="S::marjeta.trcek@os-ivantavcar.si::0776b0a4-0a22-4613-adcc-ec87f74cc13f" providerId="AD" clId="Web-{8B8A0CE3-636A-9E0F-8FA1-B00B33A3AF28}" dt="2021-05-13T20:13:44.514" v="55" actId="20577"/>
          <ac:spMkLst>
            <pc:docMk/>
            <pc:sldMk cId="3999750155" sldId="260"/>
            <ac:spMk id="3" creationId="{00000000-0000-0000-0000-000000000000}"/>
          </ac:spMkLst>
        </pc:spChg>
      </pc:sldChg>
      <pc:sldChg chg="addSp modSp">
        <pc:chgData name="Marjeta  Trček" userId="S::marjeta.trcek@os-ivantavcar.si::0776b0a4-0a22-4613-adcc-ec87f74cc13f" providerId="AD" clId="Web-{8B8A0CE3-636A-9E0F-8FA1-B00B33A3AF28}" dt="2021-05-13T20:12:14.762" v="53" actId="20577"/>
        <pc:sldMkLst>
          <pc:docMk/>
          <pc:sldMk cId="1923440684" sldId="271"/>
        </pc:sldMkLst>
        <pc:spChg chg="add mod">
          <ac:chgData name="Marjeta  Trček" userId="S::marjeta.trcek@os-ivantavcar.si::0776b0a4-0a22-4613-adcc-ec87f74cc13f" providerId="AD" clId="Web-{8B8A0CE3-636A-9E0F-8FA1-B00B33A3AF28}" dt="2021-05-13T20:11:15.292" v="25" actId="20577"/>
          <ac:spMkLst>
            <pc:docMk/>
            <pc:sldMk cId="1923440684" sldId="271"/>
            <ac:spMk id="6" creationId="{6B30520D-A876-4C87-A104-755AD6F432A5}"/>
          </ac:spMkLst>
        </pc:spChg>
        <pc:spChg chg="add mod">
          <ac:chgData name="Marjeta  Trček" userId="S::marjeta.trcek@os-ivantavcar.si::0776b0a4-0a22-4613-adcc-ec87f74cc13f" providerId="AD" clId="Web-{8B8A0CE3-636A-9E0F-8FA1-B00B33A3AF28}" dt="2021-05-13T20:12:14.762" v="53" actId="20577"/>
          <ac:spMkLst>
            <pc:docMk/>
            <pc:sldMk cId="1923440684" sldId="271"/>
            <ac:spMk id="9" creationId="{3FE82F40-25C7-463A-9DC3-F7C52CBC5F46}"/>
          </ac:spMkLst>
        </pc:spChg>
        <pc:picChg chg="add mod">
          <ac:chgData name="Marjeta  Trček" userId="S::marjeta.trcek@os-ivantavcar.si::0776b0a4-0a22-4613-adcc-ec87f74cc13f" providerId="AD" clId="Web-{8B8A0CE3-636A-9E0F-8FA1-B00B33A3AF28}" dt="2021-05-13T20:11:01.370" v="6" actId="1076"/>
          <ac:picMkLst>
            <pc:docMk/>
            <pc:sldMk cId="1923440684" sldId="271"/>
            <ac:picMk id="5" creationId="{1EECC387-F353-43B7-9307-A0D74857E2C5}"/>
          </ac:picMkLst>
        </pc:picChg>
        <pc:picChg chg="add mod">
          <ac:chgData name="Marjeta  Trček" userId="S::marjeta.trcek@os-ivantavcar.si::0776b0a4-0a22-4613-adcc-ec87f74cc13f" providerId="AD" clId="Web-{8B8A0CE3-636A-9E0F-8FA1-B00B33A3AF28}" dt="2021-05-13T20:12:06.246" v="32" actId="1076"/>
          <ac:picMkLst>
            <pc:docMk/>
            <pc:sldMk cId="1923440684" sldId="271"/>
            <ac:picMk id="8" creationId="{3483819D-0712-428D-89D9-0CC8224B575A}"/>
          </ac:picMkLst>
        </pc:picChg>
      </pc:sldChg>
      <pc:sldChg chg="modSp">
        <pc:chgData name="Marjeta  Trček" userId="S::marjeta.trcek@os-ivantavcar.si::0776b0a4-0a22-4613-adcc-ec87f74cc13f" providerId="AD" clId="Web-{8B8A0CE3-636A-9E0F-8FA1-B00B33A3AF28}" dt="2021-05-13T20:18:08.191" v="139" actId="1076"/>
        <pc:sldMkLst>
          <pc:docMk/>
          <pc:sldMk cId="3059894078" sldId="275"/>
        </pc:sldMkLst>
        <pc:spChg chg="mod">
          <ac:chgData name="Marjeta  Trček" userId="S::marjeta.trcek@os-ivantavcar.si::0776b0a4-0a22-4613-adcc-ec87f74cc13f" providerId="AD" clId="Web-{8B8A0CE3-636A-9E0F-8FA1-B00B33A3AF28}" dt="2021-05-13T20:18:06.831" v="138" actId="20577"/>
          <ac:spMkLst>
            <pc:docMk/>
            <pc:sldMk cId="3059894078" sldId="275"/>
            <ac:spMk id="3" creationId="{00000000-0000-0000-0000-000000000000}"/>
          </ac:spMkLst>
        </pc:spChg>
        <pc:picChg chg="mod">
          <ac:chgData name="Marjeta  Trček" userId="S::marjeta.trcek@os-ivantavcar.si::0776b0a4-0a22-4613-adcc-ec87f74cc13f" providerId="AD" clId="Web-{8B8A0CE3-636A-9E0F-8FA1-B00B33A3AF28}" dt="2021-05-13T20:18:08.191" v="139" actId="1076"/>
          <ac:picMkLst>
            <pc:docMk/>
            <pc:sldMk cId="3059894078" sldId="275"/>
            <ac:picMk id="4" creationId="{00000000-0000-0000-0000-000000000000}"/>
          </ac:picMkLst>
        </pc:picChg>
      </pc:sldChg>
    </pc:docChg>
  </pc:docChgLst>
  <pc:docChgLst>
    <pc:chgData name="Marjeta  Trček" userId="S::marjeta.trcek@os-ivantavcar.si::0776b0a4-0a22-4613-adcc-ec87f74cc13f" providerId="AD" clId="Web-{F1DCA1B8-C8D6-83E4-F024-70D102B293C9}"/>
    <pc:docChg chg="delSld modSld">
      <pc:chgData name="Marjeta  Trček" userId="S::marjeta.trcek@os-ivantavcar.si::0776b0a4-0a22-4613-adcc-ec87f74cc13f" providerId="AD" clId="Web-{F1DCA1B8-C8D6-83E4-F024-70D102B293C9}" dt="2021-05-25T18:02:07.928" v="6"/>
      <pc:docMkLst>
        <pc:docMk/>
      </pc:docMkLst>
      <pc:sldChg chg="modSp">
        <pc:chgData name="Marjeta  Trček" userId="S::marjeta.trcek@os-ivantavcar.si::0776b0a4-0a22-4613-adcc-ec87f74cc13f" providerId="AD" clId="Web-{F1DCA1B8-C8D6-83E4-F024-70D102B293C9}" dt="2021-05-25T18:01:33.240" v="2" actId="20577"/>
        <pc:sldMkLst>
          <pc:docMk/>
          <pc:sldMk cId="3999750155" sldId="260"/>
        </pc:sldMkLst>
        <pc:spChg chg="mod">
          <ac:chgData name="Marjeta  Trček" userId="S::marjeta.trcek@os-ivantavcar.si::0776b0a4-0a22-4613-adcc-ec87f74cc13f" providerId="AD" clId="Web-{F1DCA1B8-C8D6-83E4-F024-70D102B293C9}" dt="2021-05-25T18:01:33.240" v="2" actId="20577"/>
          <ac:spMkLst>
            <pc:docMk/>
            <pc:sldMk cId="3999750155" sldId="260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F1DCA1B8-C8D6-83E4-F024-70D102B293C9}" dt="2021-05-25T18:01:55.803" v="4" actId="20577"/>
        <pc:sldMkLst>
          <pc:docMk/>
          <pc:sldMk cId="475551402" sldId="261"/>
        </pc:sldMkLst>
        <pc:spChg chg="mod">
          <ac:chgData name="Marjeta  Trček" userId="S::marjeta.trcek@os-ivantavcar.si::0776b0a4-0a22-4613-adcc-ec87f74cc13f" providerId="AD" clId="Web-{F1DCA1B8-C8D6-83E4-F024-70D102B293C9}" dt="2021-05-25T18:01:55.803" v="4" actId="20577"/>
          <ac:spMkLst>
            <pc:docMk/>
            <pc:sldMk cId="475551402" sldId="261"/>
            <ac:spMk id="3" creationId="{00000000-0000-0000-0000-000000000000}"/>
          </ac:spMkLst>
        </pc:spChg>
      </pc:sldChg>
      <pc:sldChg chg="addSp">
        <pc:chgData name="Marjeta  Trček" userId="S::marjeta.trcek@os-ivantavcar.si::0776b0a4-0a22-4613-adcc-ec87f74cc13f" providerId="AD" clId="Web-{F1DCA1B8-C8D6-83E4-F024-70D102B293C9}" dt="2021-05-25T18:02:07.928" v="6"/>
        <pc:sldMkLst>
          <pc:docMk/>
          <pc:sldMk cId="195125769" sldId="262"/>
        </pc:sldMkLst>
        <pc:spChg chg="add">
          <ac:chgData name="Marjeta  Trček" userId="S::marjeta.trcek@os-ivantavcar.si::0776b0a4-0a22-4613-adcc-ec87f74cc13f" providerId="AD" clId="Web-{F1DCA1B8-C8D6-83E4-F024-70D102B293C9}" dt="2021-05-25T18:02:01.990" v="5"/>
          <ac:spMkLst>
            <pc:docMk/>
            <pc:sldMk cId="195125769" sldId="262"/>
            <ac:spMk id="4" creationId="{0A9042F9-04BF-4AB1-B3FE-BE5CCAA6773E}"/>
          </ac:spMkLst>
        </pc:spChg>
        <pc:spChg chg="add">
          <ac:chgData name="Marjeta  Trček" userId="S::marjeta.trcek@os-ivantavcar.si::0776b0a4-0a22-4613-adcc-ec87f74cc13f" providerId="AD" clId="Web-{F1DCA1B8-C8D6-83E4-F024-70D102B293C9}" dt="2021-05-25T18:02:07.928" v="6"/>
          <ac:spMkLst>
            <pc:docMk/>
            <pc:sldMk cId="195125769" sldId="262"/>
            <ac:spMk id="5" creationId="{31DFE8A3-CD79-4499-9FE3-92B62DBB6B28}"/>
          </ac:spMkLst>
        </pc:spChg>
      </pc:sldChg>
      <pc:sldChg chg="del">
        <pc:chgData name="Marjeta  Trček" userId="S::marjeta.trcek@os-ivantavcar.si::0776b0a4-0a22-4613-adcc-ec87f74cc13f" providerId="AD" clId="Web-{F1DCA1B8-C8D6-83E4-F024-70D102B293C9}" dt="2021-05-25T18:00:56.458" v="0"/>
        <pc:sldMkLst>
          <pc:docMk/>
          <pc:sldMk cId="3863141728" sldId="281"/>
        </pc:sldMkLst>
      </pc:sldChg>
    </pc:docChg>
  </pc:docChgLst>
  <pc:docChgLst>
    <pc:chgData name="Marjeta  Trček" userId="S::marjeta.trcek@os-ivantavcar.si::0776b0a4-0a22-4613-adcc-ec87f74cc13f" providerId="AD" clId="Web-{779F85C2-E948-8F19-879D-E73105C42E0B}"/>
    <pc:docChg chg="modSld">
      <pc:chgData name="Marjeta  Trček" userId="S::marjeta.trcek@os-ivantavcar.si::0776b0a4-0a22-4613-adcc-ec87f74cc13f" providerId="AD" clId="Web-{779F85C2-E948-8F19-879D-E73105C42E0B}" dt="2021-05-13T20:09:09.203" v="39" actId="20577"/>
      <pc:docMkLst>
        <pc:docMk/>
      </pc:docMkLst>
      <pc:sldChg chg="modSp">
        <pc:chgData name="Marjeta  Trček" userId="S::marjeta.trcek@os-ivantavcar.si::0776b0a4-0a22-4613-adcc-ec87f74cc13f" providerId="AD" clId="Web-{779F85C2-E948-8F19-879D-E73105C42E0B}" dt="2021-05-13T19:48:13.668" v="20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779F85C2-E948-8F19-879D-E73105C42E0B}" dt="2021-05-13T19:48:13.668" v="20" actId="20577"/>
          <ac:spMkLst>
            <pc:docMk/>
            <pc:sldMk cId="2345735887" sldId="258"/>
            <ac:spMk id="3" creationId="{00000000-0000-0000-0000-000000000000}"/>
          </ac:spMkLst>
        </pc:spChg>
      </pc:sldChg>
      <pc:sldChg chg="addSp delSp modSp">
        <pc:chgData name="Marjeta  Trček" userId="S::marjeta.trcek@os-ivantavcar.si::0776b0a4-0a22-4613-adcc-ec87f74cc13f" providerId="AD" clId="Web-{779F85C2-E948-8F19-879D-E73105C42E0B}" dt="2021-05-13T20:09:09.203" v="39" actId="20577"/>
        <pc:sldMkLst>
          <pc:docMk/>
          <pc:sldMk cId="2275765189" sldId="270"/>
        </pc:sldMkLst>
        <pc:spChg chg="mod">
          <ac:chgData name="Marjeta  Trček" userId="S::marjeta.trcek@os-ivantavcar.si::0776b0a4-0a22-4613-adcc-ec87f74cc13f" providerId="AD" clId="Web-{779F85C2-E948-8F19-879D-E73105C42E0B}" dt="2021-05-13T20:09:09.203" v="39" actId="20577"/>
          <ac:spMkLst>
            <pc:docMk/>
            <pc:sldMk cId="2275765189" sldId="270"/>
            <ac:spMk id="3" creationId="{00000000-0000-0000-0000-000000000000}"/>
          </ac:spMkLst>
        </pc:spChg>
        <pc:picChg chg="add del mod">
          <ac:chgData name="Marjeta  Trček" userId="S::marjeta.trcek@os-ivantavcar.si::0776b0a4-0a22-4613-adcc-ec87f74cc13f" providerId="AD" clId="Web-{779F85C2-E948-8F19-879D-E73105C42E0B}" dt="2021-05-13T19:51:03.054" v="32"/>
          <ac:picMkLst>
            <pc:docMk/>
            <pc:sldMk cId="2275765189" sldId="270"/>
            <ac:picMk id="5" creationId="{3D3969AB-1096-4765-B292-6AF4EAB4FB59}"/>
          </ac:picMkLst>
        </pc:picChg>
        <pc:picChg chg="add mod">
          <ac:chgData name="Marjeta  Trček" userId="S::marjeta.trcek@os-ivantavcar.si::0776b0a4-0a22-4613-adcc-ec87f74cc13f" providerId="AD" clId="Web-{779F85C2-E948-8F19-879D-E73105C42E0B}" dt="2021-05-13T19:51:00.116" v="31" actId="1076"/>
          <ac:picMkLst>
            <pc:docMk/>
            <pc:sldMk cId="2275765189" sldId="270"/>
            <ac:picMk id="6" creationId="{29DEF697-074A-4F84-BFCE-66DBD6487066}"/>
          </ac:picMkLst>
        </pc:picChg>
        <pc:picChg chg="add mod">
          <ac:chgData name="Marjeta  Trček" userId="S::marjeta.trcek@os-ivantavcar.si::0776b0a4-0a22-4613-adcc-ec87f74cc13f" providerId="AD" clId="Web-{779F85C2-E948-8F19-879D-E73105C42E0B}" dt="2021-05-13T19:52:11.167" v="33"/>
          <ac:picMkLst>
            <pc:docMk/>
            <pc:sldMk cId="2275765189" sldId="270"/>
            <ac:picMk id="7" creationId="{3DEE4E9B-499C-4CDD-A1A6-109E396CA259}"/>
          </ac:picMkLst>
        </pc:picChg>
        <pc:picChg chg="add mod">
          <ac:chgData name="Marjeta  Trček" userId="S::marjeta.trcek@os-ivantavcar.si::0776b0a4-0a22-4613-adcc-ec87f74cc13f" providerId="AD" clId="Web-{779F85C2-E948-8F19-879D-E73105C42E0B}" dt="2021-05-13T19:52:25.621" v="38" actId="1076"/>
          <ac:picMkLst>
            <pc:docMk/>
            <pc:sldMk cId="2275765189" sldId="270"/>
            <ac:picMk id="8" creationId="{66FA1A27-6AE9-43CB-B001-BCEA19584AFA}"/>
          </ac:picMkLst>
        </pc:picChg>
        <pc:picChg chg="add mod">
          <ac:chgData name="Marjeta  Trček" userId="S::marjeta.trcek@os-ivantavcar.si::0776b0a4-0a22-4613-adcc-ec87f74cc13f" providerId="AD" clId="Web-{779F85C2-E948-8F19-879D-E73105C42E0B}" dt="2021-05-13T19:52:20.043" v="37" actId="1076"/>
          <ac:picMkLst>
            <pc:docMk/>
            <pc:sldMk cId="2275765189" sldId="270"/>
            <ac:picMk id="9" creationId="{ABD0152A-7D29-4F27-9E17-7BAD46D33251}"/>
          </ac:picMkLst>
        </pc:picChg>
      </pc:sldChg>
    </pc:docChg>
  </pc:docChgLst>
  <pc:docChgLst>
    <pc:chgData name="Marjeta  Trček" userId="S::marjeta.trcek@os-ivantavcar.si::0776b0a4-0a22-4613-adcc-ec87f74cc13f" providerId="AD" clId="Web-{2E704B2C-59B7-ED1B-D639-889E2D557D5F}"/>
    <pc:docChg chg="modSld">
      <pc:chgData name="Marjeta  Trček" userId="S::marjeta.trcek@os-ivantavcar.si::0776b0a4-0a22-4613-adcc-ec87f74cc13f" providerId="AD" clId="Web-{2E704B2C-59B7-ED1B-D639-889E2D557D5F}" dt="2021-05-25T18:07:10.170" v="21" actId="20577"/>
      <pc:docMkLst>
        <pc:docMk/>
      </pc:docMkLst>
      <pc:sldChg chg="modSp">
        <pc:chgData name="Marjeta  Trček" userId="S::marjeta.trcek@os-ivantavcar.si::0776b0a4-0a22-4613-adcc-ec87f74cc13f" providerId="AD" clId="Web-{2E704B2C-59B7-ED1B-D639-889E2D557D5F}" dt="2021-05-25T18:04:46.417" v="3" actId="20577"/>
        <pc:sldMkLst>
          <pc:docMk/>
          <pc:sldMk cId="195125769" sldId="262"/>
        </pc:sldMkLst>
        <pc:spChg chg="mod">
          <ac:chgData name="Marjeta  Trček" userId="S::marjeta.trcek@os-ivantavcar.si::0776b0a4-0a22-4613-adcc-ec87f74cc13f" providerId="AD" clId="Web-{2E704B2C-59B7-ED1B-D639-889E2D557D5F}" dt="2021-05-25T18:04:46.417" v="3" actId="20577"/>
          <ac:spMkLst>
            <pc:docMk/>
            <pc:sldMk cId="195125769" sldId="262"/>
            <ac:spMk id="6" creationId="{0854F904-9457-4D75-B836-EE3C90B64324}"/>
          </ac:spMkLst>
        </pc:spChg>
      </pc:sldChg>
      <pc:sldChg chg="modSp">
        <pc:chgData name="Marjeta  Trček" userId="S::marjeta.trcek@os-ivantavcar.si::0776b0a4-0a22-4613-adcc-ec87f74cc13f" providerId="AD" clId="Web-{2E704B2C-59B7-ED1B-D639-889E2D557D5F}" dt="2021-05-25T18:05:23.496" v="7" actId="20577"/>
        <pc:sldMkLst>
          <pc:docMk/>
          <pc:sldMk cId="2999089142" sldId="263"/>
        </pc:sldMkLst>
        <pc:spChg chg="mod">
          <ac:chgData name="Marjeta  Trček" userId="S::marjeta.trcek@os-ivantavcar.si::0776b0a4-0a22-4613-adcc-ec87f74cc13f" providerId="AD" clId="Web-{2E704B2C-59B7-ED1B-D639-889E2D557D5F}" dt="2021-05-25T18:05:23.496" v="7" actId="20577"/>
          <ac:spMkLst>
            <pc:docMk/>
            <pc:sldMk cId="2999089142" sldId="263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2E704B2C-59B7-ED1B-D639-889E2D557D5F}" dt="2021-05-25T18:05:41.777" v="10" actId="20577"/>
        <pc:sldMkLst>
          <pc:docMk/>
          <pc:sldMk cId="3635306422" sldId="273"/>
        </pc:sldMkLst>
        <pc:spChg chg="mod">
          <ac:chgData name="Marjeta  Trček" userId="S::marjeta.trcek@os-ivantavcar.si::0776b0a4-0a22-4613-adcc-ec87f74cc13f" providerId="AD" clId="Web-{2E704B2C-59B7-ED1B-D639-889E2D557D5F}" dt="2021-05-25T18:05:41.777" v="10" actId="20577"/>
          <ac:spMkLst>
            <pc:docMk/>
            <pc:sldMk cId="3635306422" sldId="273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2E704B2C-59B7-ED1B-D639-889E2D557D5F}" dt="2021-05-25T18:06:04.637" v="12" actId="20577"/>
        <pc:sldMkLst>
          <pc:docMk/>
          <pc:sldMk cId="2918644384" sldId="274"/>
        </pc:sldMkLst>
        <pc:spChg chg="mod">
          <ac:chgData name="Marjeta  Trček" userId="S::marjeta.trcek@os-ivantavcar.si::0776b0a4-0a22-4613-adcc-ec87f74cc13f" providerId="AD" clId="Web-{2E704B2C-59B7-ED1B-D639-889E2D557D5F}" dt="2021-05-25T18:06:04.637" v="12" actId="20577"/>
          <ac:spMkLst>
            <pc:docMk/>
            <pc:sldMk cId="2918644384" sldId="274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2E704B2C-59B7-ED1B-D639-889E2D557D5F}" dt="2021-05-25T18:07:10.170" v="21" actId="20577"/>
        <pc:sldMkLst>
          <pc:docMk/>
          <pc:sldMk cId="2726514532" sldId="278"/>
        </pc:sldMkLst>
        <pc:spChg chg="mod">
          <ac:chgData name="Marjeta  Trček" userId="S::marjeta.trcek@os-ivantavcar.si::0776b0a4-0a22-4613-adcc-ec87f74cc13f" providerId="AD" clId="Web-{2E704B2C-59B7-ED1B-D639-889E2D557D5F}" dt="2021-05-25T18:07:10.170" v="21" actId="20577"/>
          <ac:spMkLst>
            <pc:docMk/>
            <pc:sldMk cId="2726514532" sldId="278"/>
            <ac:spMk id="2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6B2FF62D-F5A9-15EB-77B4-A56B33D4BA2D}"/>
    <pc:docChg chg="addSld modSld">
      <pc:chgData name="Marjeta  Trček" userId="S::marjeta.trcek@os-ivantavcar.si::0776b0a4-0a22-4613-adcc-ec87f74cc13f" providerId="AD" clId="Web-{6B2FF62D-F5A9-15EB-77B4-A56B33D4BA2D}" dt="2021-05-13T20:56:34.516" v="115" actId="20577"/>
      <pc:docMkLst>
        <pc:docMk/>
      </pc:docMkLst>
      <pc:sldChg chg="modSp">
        <pc:chgData name="Marjeta  Trček" userId="S::marjeta.trcek@os-ivantavcar.si::0776b0a4-0a22-4613-adcc-ec87f74cc13f" providerId="AD" clId="Web-{6B2FF62D-F5A9-15EB-77B4-A56B33D4BA2D}" dt="2021-05-13T20:50:56.036" v="61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6B2FF62D-F5A9-15EB-77B4-A56B33D4BA2D}" dt="2021-05-13T20:50:56.036" v="61" actId="20577"/>
          <ac:spMkLst>
            <pc:docMk/>
            <pc:sldMk cId="2345735887" sldId="258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6B2FF62D-F5A9-15EB-77B4-A56B33D4BA2D}" dt="2021-05-13T20:56:34.516" v="115" actId="20577"/>
        <pc:sldMkLst>
          <pc:docMk/>
          <pc:sldMk cId="1151342425" sldId="259"/>
        </pc:sldMkLst>
        <pc:spChg chg="mod">
          <ac:chgData name="Marjeta  Trček" userId="S::marjeta.trcek@os-ivantavcar.si::0776b0a4-0a22-4613-adcc-ec87f74cc13f" providerId="AD" clId="Web-{6B2FF62D-F5A9-15EB-77B4-A56B33D4BA2D}" dt="2021-05-13T20:56:34.516" v="115" actId="20577"/>
          <ac:spMkLst>
            <pc:docMk/>
            <pc:sldMk cId="1151342425" sldId="259"/>
            <ac:spMk id="2" creationId="{00000000-0000-0000-0000-000000000000}"/>
          </ac:spMkLst>
        </pc:spChg>
      </pc:sldChg>
      <pc:sldChg chg="new">
        <pc:chgData name="Marjeta  Trček" userId="S::marjeta.trcek@os-ivantavcar.si::0776b0a4-0a22-4613-adcc-ec87f74cc13f" providerId="AD" clId="Web-{6B2FF62D-F5A9-15EB-77B4-A56B33D4BA2D}" dt="2021-05-13T20:52:04.569" v="62"/>
        <pc:sldMkLst>
          <pc:docMk/>
          <pc:sldMk cId="3843809598" sldId="279"/>
        </pc:sldMkLst>
      </pc:sldChg>
    </pc:docChg>
  </pc:docChgLst>
  <pc:docChgLst>
    <pc:chgData name="Marjeta  Trček" userId="S::marjeta.trcek@os-ivantavcar.si::0776b0a4-0a22-4613-adcc-ec87f74cc13f" providerId="AD" clId="Web-{C4EFE18F-41A0-93D3-AE62-729D7401CEB1}"/>
    <pc:docChg chg="modSld">
      <pc:chgData name="Marjeta  Trček" userId="S::marjeta.trcek@os-ivantavcar.si::0776b0a4-0a22-4613-adcc-ec87f74cc13f" providerId="AD" clId="Web-{C4EFE18F-41A0-93D3-AE62-729D7401CEB1}" dt="2021-05-15T09:32:51.583" v="133" actId="20577"/>
      <pc:docMkLst>
        <pc:docMk/>
      </pc:docMkLst>
      <pc:sldChg chg="modSp">
        <pc:chgData name="Marjeta  Trček" userId="S::marjeta.trcek@os-ivantavcar.si::0776b0a4-0a22-4613-adcc-ec87f74cc13f" providerId="AD" clId="Web-{C4EFE18F-41A0-93D3-AE62-729D7401CEB1}" dt="2021-05-15T09:22:51.635" v="9" actId="20577"/>
        <pc:sldMkLst>
          <pc:docMk/>
          <pc:sldMk cId="2152609310" sldId="257"/>
        </pc:sldMkLst>
        <pc:spChg chg="mod">
          <ac:chgData name="Marjeta  Trček" userId="S::marjeta.trcek@os-ivantavcar.si::0776b0a4-0a22-4613-adcc-ec87f74cc13f" providerId="AD" clId="Web-{C4EFE18F-41A0-93D3-AE62-729D7401CEB1}" dt="2021-05-15T09:22:51.635" v="9" actId="20577"/>
          <ac:spMkLst>
            <pc:docMk/>
            <pc:sldMk cId="2152609310" sldId="257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C4EFE18F-41A0-93D3-AE62-729D7401CEB1}" dt="2021-05-15T09:28:30.454" v="123" actId="20577"/>
        <pc:sldMkLst>
          <pc:docMk/>
          <pc:sldMk cId="1182411092" sldId="265"/>
        </pc:sldMkLst>
        <pc:spChg chg="mod">
          <ac:chgData name="Marjeta  Trček" userId="S::marjeta.trcek@os-ivantavcar.si::0776b0a4-0a22-4613-adcc-ec87f74cc13f" providerId="AD" clId="Web-{C4EFE18F-41A0-93D3-AE62-729D7401CEB1}" dt="2021-05-15T09:28:30.454" v="123" actId="20577"/>
          <ac:spMkLst>
            <pc:docMk/>
            <pc:sldMk cId="1182411092" sldId="265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C4EFE18F-41A0-93D3-AE62-729D7401CEB1}" dt="2021-05-15T09:24:20.683" v="45" actId="20577"/>
        <pc:sldMkLst>
          <pc:docMk/>
          <pc:sldMk cId="1600703115" sldId="272"/>
        </pc:sldMkLst>
        <pc:spChg chg="mod">
          <ac:chgData name="Marjeta  Trček" userId="S::marjeta.trcek@os-ivantavcar.si::0776b0a4-0a22-4613-adcc-ec87f74cc13f" providerId="AD" clId="Web-{C4EFE18F-41A0-93D3-AE62-729D7401CEB1}" dt="2021-05-15T09:24:20.683" v="45" actId="20577"/>
          <ac:spMkLst>
            <pc:docMk/>
            <pc:sldMk cId="1600703115" sldId="272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C4EFE18F-41A0-93D3-AE62-729D7401CEB1}" dt="2021-05-15T09:28:42.454" v="124" actId="20577"/>
        <pc:sldMkLst>
          <pc:docMk/>
          <pc:sldMk cId="2087759777" sldId="277"/>
        </pc:sldMkLst>
        <pc:spChg chg="mod">
          <ac:chgData name="Marjeta  Trček" userId="S::marjeta.trcek@os-ivantavcar.si::0776b0a4-0a22-4613-adcc-ec87f74cc13f" providerId="AD" clId="Web-{C4EFE18F-41A0-93D3-AE62-729D7401CEB1}" dt="2021-05-15T09:28:42.454" v="124" actId="20577"/>
          <ac:spMkLst>
            <pc:docMk/>
            <pc:sldMk cId="2087759777" sldId="277"/>
            <ac:spMk id="3" creationId="{00000000-0000-0000-0000-000000000000}"/>
          </ac:spMkLst>
        </pc:spChg>
      </pc:sldChg>
      <pc:sldChg chg="modSp">
        <pc:chgData name="Marjeta  Trček" userId="S::marjeta.trcek@os-ivantavcar.si::0776b0a4-0a22-4613-adcc-ec87f74cc13f" providerId="AD" clId="Web-{C4EFE18F-41A0-93D3-AE62-729D7401CEB1}" dt="2021-05-15T09:32:51.583" v="133" actId="20577"/>
        <pc:sldMkLst>
          <pc:docMk/>
          <pc:sldMk cId="2726514532" sldId="278"/>
        </pc:sldMkLst>
        <pc:spChg chg="mod">
          <ac:chgData name="Marjeta  Trček" userId="S::marjeta.trcek@os-ivantavcar.si::0776b0a4-0a22-4613-adcc-ec87f74cc13f" providerId="AD" clId="Web-{C4EFE18F-41A0-93D3-AE62-729D7401CEB1}" dt="2021-05-15T09:32:51.583" v="133" actId="20577"/>
          <ac:spMkLst>
            <pc:docMk/>
            <pc:sldMk cId="2726514532" sldId="278"/>
            <ac:spMk id="2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180C1550-97A5-717D-4580-54854EF65396}"/>
    <pc:docChg chg="modSld">
      <pc:chgData name="Marjeta  Trček" userId="S::marjeta.trcek@os-ivantavcar.si::0776b0a4-0a22-4613-adcc-ec87f74cc13f" providerId="AD" clId="Web-{180C1550-97A5-717D-4580-54854EF65396}" dt="2021-05-18T19:18:00.079" v="0" actId="20577"/>
      <pc:docMkLst>
        <pc:docMk/>
      </pc:docMkLst>
      <pc:sldChg chg="modSp">
        <pc:chgData name="Marjeta  Trček" userId="S::marjeta.trcek@os-ivantavcar.si::0776b0a4-0a22-4613-adcc-ec87f74cc13f" providerId="AD" clId="Web-{180C1550-97A5-717D-4580-54854EF65396}" dt="2021-05-18T19:18:00.079" v="0" actId="20577"/>
        <pc:sldMkLst>
          <pc:docMk/>
          <pc:sldMk cId="2152609310" sldId="257"/>
        </pc:sldMkLst>
        <pc:spChg chg="mod">
          <ac:chgData name="Marjeta  Trček" userId="S::marjeta.trcek@os-ivantavcar.si::0776b0a4-0a22-4613-adcc-ec87f74cc13f" providerId="AD" clId="Web-{180C1550-97A5-717D-4580-54854EF65396}" dt="2021-05-18T19:18:00.079" v="0" actId="20577"/>
          <ac:spMkLst>
            <pc:docMk/>
            <pc:sldMk cId="2152609310" sldId="257"/>
            <ac:spMk id="2" creationId="{00000000-0000-0000-0000-000000000000}"/>
          </ac:spMkLst>
        </pc:spChg>
      </pc:sldChg>
    </pc:docChg>
  </pc:docChgLst>
  <pc:docChgLst>
    <pc:chgData name="Marjeta  Trček" userId="S::marjeta.trcek@os-ivantavcar.si::0776b0a4-0a22-4613-adcc-ec87f74cc13f" providerId="AD" clId="Web-{00000000-0000-0000-0000-000000000000}"/>
    <pc:docChg chg="modSld">
      <pc:chgData name="Marjeta  Trček" userId="S::marjeta.trcek@os-ivantavcar.si::0776b0a4-0a22-4613-adcc-ec87f74cc13f" providerId="AD" clId="Web-{00000000-0000-0000-0000-000000000000}" dt="2021-05-13T19:31:14.571" v="1" actId="20577"/>
      <pc:docMkLst>
        <pc:docMk/>
      </pc:docMkLst>
      <pc:sldChg chg="modSp">
        <pc:chgData name="Marjeta  Trček" userId="S::marjeta.trcek@os-ivantavcar.si::0776b0a4-0a22-4613-adcc-ec87f74cc13f" providerId="AD" clId="Web-{00000000-0000-0000-0000-000000000000}" dt="2021-05-13T19:31:14.571" v="1" actId="20577"/>
        <pc:sldMkLst>
          <pc:docMk/>
          <pc:sldMk cId="2345735887" sldId="258"/>
        </pc:sldMkLst>
        <pc:spChg chg="mod">
          <ac:chgData name="Marjeta  Trček" userId="S::marjeta.trcek@os-ivantavcar.si::0776b0a4-0a22-4613-adcc-ec87f74cc13f" providerId="AD" clId="Web-{00000000-0000-0000-0000-000000000000}" dt="2021-05-13T19:31:14.571" v="1" actId="20577"/>
          <ac:spMkLst>
            <pc:docMk/>
            <pc:sldMk cId="2345735887" sldId="25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810D4-ED9D-4529-965F-E20682E063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F9F5797-4B6B-4B06-A8EF-28681151ABC0}">
      <dgm:prSet phldrT="[besedilo]" phldr="0"/>
      <dgm:spPr/>
      <dgm:t>
        <a:bodyPr/>
        <a:lstStyle/>
        <a:p>
          <a:pPr rtl="0"/>
          <a:r>
            <a:rPr lang="sl-SI" dirty="0" smtClean="0"/>
            <a:t>JOGURTOVO PECIVO</a:t>
          </a:r>
          <a:endParaRPr lang="sl-SI" dirty="0"/>
        </a:p>
      </dgm:t>
    </dgm:pt>
    <dgm:pt modelId="{16105AD6-89D5-406D-BBC0-06EE24A29DFD}" type="parTrans" cxnId="{DE62B8EF-9609-4AE8-83A2-6FE8BA61B5C8}">
      <dgm:prSet/>
      <dgm:spPr/>
      <dgm:t>
        <a:bodyPr/>
        <a:lstStyle/>
        <a:p>
          <a:endParaRPr lang="sl-SI"/>
        </a:p>
      </dgm:t>
    </dgm:pt>
    <dgm:pt modelId="{96A8FFDB-1336-41E4-80BC-6BEEA059F187}" type="sibTrans" cxnId="{DE62B8EF-9609-4AE8-83A2-6FE8BA61B5C8}">
      <dgm:prSet/>
      <dgm:spPr/>
      <dgm:t>
        <a:bodyPr/>
        <a:lstStyle/>
        <a:p>
          <a:endParaRPr lang="sl-SI"/>
        </a:p>
      </dgm:t>
    </dgm:pt>
    <dgm:pt modelId="{827CB2D4-7440-481E-9396-A680684DF7DE}">
      <dgm:prSet phldrT="[besedilo]" phldr="0"/>
      <dgm:spPr/>
      <dgm:t>
        <a:bodyPr/>
        <a:lstStyle/>
        <a:p>
          <a:pPr rtl="0"/>
          <a:r>
            <a:rPr lang="sl-SI" dirty="0" smtClean="0"/>
            <a:t>MLEČNI MOČNIK</a:t>
          </a:r>
          <a:endParaRPr lang="sl-SI" dirty="0"/>
        </a:p>
      </dgm:t>
    </dgm:pt>
    <dgm:pt modelId="{5C55D232-87C4-4F15-A722-9A13B8C59AFE}" type="parTrans" cxnId="{B01533B5-5488-4467-8BBF-AE01922A011A}">
      <dgm:prSet/>
      <dgm:spPr/>
      <dgm:t>
        <a:bodyPr/>
        <a:lstStyle/>
        <a:p>
          <a:endParaRPr lang="sl-SI"/>
        </a:p>
      </dgm:t>
    </dgm:pt>
    <dgm:pt modelId="{935DCDD5-AFA2-4098-B63C-0173A6B62405}" type="sibTrans" cxnId="{B01533B5-5488-4467-8BBF-AE01922A011A}">
      <dgm:prSet/>
      <dgm:spPr/>
      <dgm:t>
        <a:bodyPr/>
        <a:lstStyle/>
        <a:p>
          <a:endParaRPr lang="sl-SI"/>
        </a:p>
      </dgm:t>
    </dgm:pt>
    <dgm:pt modelId="{1564A161-89EC-4525-95EC-CCA935828C17}">
      <dgm:prSet phldrT="[besedilo]" phldr="0"/>
      <dgm:spPr/>
      <dgm:t>
        <a:bodyPr/>
        <a:lstStyle/>
        <a:p>
          <a:pPr rtl="0"/>
          <a:r>
            <a:rPr lang="sl-SI" dirty="0" smtClean="0"/>
            <a:t>POTICA</a:t>
          </a:r>
          <a:endParaRPr lang="sl-SI" dirty="0"/>
        </a:p>
      </dgm:t>
    </dgm:pt>
    <dgm:pt modelId="{B29B320D-F28A-4E73-9F06-6A639FE345C5}" type="parTrans" cxnId="{7E3F8946-30DF-4D0A-AA6F-85217B87BA09}">
      <dgm:prSet/>
      <dgm:spPr/>
      <dgm:t>
        <a:bodyPr/>
        <a:lstStyle/>
        <a:p>
          <a:endParaRPr lang="sl-SI"/>
        </a:p>
      </dgm:t>
    </dgm:pt>
    <dgm:pt modelId="{1CE2FDC3-0021-4937-AC29-07F27B564BE4}" type="sibTrans" cxnId="{7E3F8946-30DF-4D0A-AA6F-85217B87BA09}">
      <dgm:prSet/>
      <dgm:spPr/>
      <dgm:t>
        <a:bodyPr/>
        <a:lstStyle/>
        <a:p>
          <a:endParaRPr lang="sl-SI"/>
        </a:p>
      </dgm:t>
    </dgm:pt>
    <dgm:pt modelId="{97C539FC-BB4C-4DF4-A7F5-3DC7C6B35E13}">
      <dgm:prSet phldrT="[besedilo]" phldr="0"/>
      <dgm:spPr/>
      <dgm:t>
        <a:bodyPr/>
        <a:lstStyle/>
        <a:p>
          <a:r>
            <a:rPr lang="sl-SI" dirty="0" smtClean="0"/>
            <a:t>MLEČNI ZDROB</a:t>
          </a:r>
          <a:endParaRPr lang="sl-SI" dirty="0"/>
        </a:p>
      </dgm:t>
    </dgm:pt>
    <dgm:pt modelId="{BCEB7BDA-0451-4FEC-ACD3-F254CF26C058}" type="sibTrans" cxnId="{BF555983-EC3C-44BB-BBF4-51D39D4AA778}">
      <dgm:prSet/>
      <dgm:spPr/>
      <dgm:t>
        <a:bodyPr/>
        <a:lstStyle/>
        <a:p>
          <a:endParaRPr lang="sl-SI"/>
        </a:p>
      </dgm:t>
    </dgm:pt>
    <dgm:pt modelId="{311C2C00-2E14-44B4-8EB1-E72789FAA59F}" type="parTrans" cxnId="{BF555983-EC3C-44BB-BBF4-51D39D4AA778}">
      <dgm:prSet/>
      <dgm:spPr/>
      <dgm:t>
        <a:bodyPr/>
        <a:lstStyle/>
        <a:p>
          <a:endParaRPr lang="sl-SI"/>
        </a:p>
      </dgm:t>
    </dgm:pt>
    <dgm:pt modelId="{C4EA1119-C18B-4692-B1A0-460DB3D14D14}">
      <dgm:prSet phldrT="[besedilo]" phldr="0" custT="1"/>
      <dgm:spPr/>
      <dgm:t>
        <a:bodyPr/>
        <a:lstStyle/>
        <a:p>
          <a:pPr rtl="0"/>
          <a:r>
            <a:rPr lang="sl-SI" sz="4400" dirty="0" smtClean="0">
              <a:solidFill>
                <a:schemeClr val="bg1"/>
              </a:solidFill>
            </a:rPr>
            <a:t>MUSAKA IZ SKUTE</a:t>
          </a:r>
          <a:endParaRPr lang="sl-SI" sz="4400" dirty="0">
            <a:solidFill>
              <a:schemeClr val="bg1"/>
            </a:solidFill>
          </a:endParaRPr>
        </a:p>
      </dgm:t>
    </dgm:pt>
    <dgm:pt modelId="{E451533A-9C4E-474A-B2BC-619E046982C8}" type="sibTrans" cxnId="{1ED3F5B6-72E2-48B5-81A4-1B7900812B09}">
      <dgm:prSet/>
      <dgm:spPr/>
      <dgm:t>
        <a:bodyPr/>
        <a:lstStyle/>
        <a:p>
          <a:endParaRPr lang="sl-SI"/>
        </a:p>
      </dgm:t>
    </dgm:pt>
    <dgm:pt modelId="{0FB09342-519A-4E7C-8CA3-49070AEADE8C}" type="parTrans" cxnId="{1ED3F5B6-72E2-48B5-81A4-1B7900812B09}">
      <dgm:prSet/>
      <dgm:spPr/>
      <dgm:t>
        <a:bodyPr/>
        <a:lstStyle/>
        <a:p>
          <a:endParaRPr lang="sl-SI"/>
        </a:p>
      </dgm:t>
    </dgm:pt>
    <dgm:pt modelId="{3AA32A38-03AB-4171-8B3A-1529D8A1E654}" type="pres">
      <dgm:prSet presAssocID="{661810D4-ED9D-4529-965F-E20682E063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EC4F698-157B-43EE-B11C-56D6DE4FD92B}" type="pres">
      <dgm:prSet presAssocID="{C4EA1119-C18B-4692-B1A0-460DB3D14D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03BD7B-E83A-4B58-82B5-D8DF005A9F44}" type="pres">
      <dgm:prSet presAssocID="{E451533A-9C4E-474A-B2BC-619E046982C8}" presName="sibTrans" presStyleCnt="0"/>
      <dgm:spPr/>
    </dgm:pt>
    <dgm:pt modelId="{5657BE12-CA5C-4A8B-8419-1B61C1E2D8F4}" type="pres">
      <dgm:prSet presAssocID="{97C539FC-BB4C-4DF4-A7F5-3DC7C6B35E13}" presName="node" presStyleLbl="node1" presStyleIdx="1" presStyleCnt="5" custLinFactNeighborX="1988" custLinFactNeighborY="-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F266159-EE63-4127-9C83-CC9B90821117}" type="pres">
      <dgm:prSet presAssocID="{BCEB7BDA-0451-4FEC-ACD3-F254CF26C058}" presName="sibTrans" presStyleCnt="0"/>
      <dgm:spPr/>
    </dgm:pt>
    <dgm:pt modelId="{49957A99-9038-4923-9135-6D143F9F609E}" type="pres">
      <dgm:prSet presAssocID="{AF9F5797-4B6B-4B06-A8EF-28681151AB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5A69D4-FB67-4439-8E2E-A2B3CBC7F345}" type="pres">
      <dgm:prSet presAssocID="{96A8FFDB-1336-41E4-80BC-6BEEA059F187}" presName="sibTrans" presStyleCnt="0"/>
      <dgm:spPr/>
    </dgm:pt>
    <dgm:pt modelId="{11D80A28-23D6-4216-9C5F-CF1AEB97F10A}" type="pres">
      <dgm:prSet presAssocID="{827CB2D4-7440-481E-9396-A680684DF7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E33F6E-B2F4-48D9-AE83-10472A550CE2}" type="pres">
      <dgm:prSet presAssocID="{935DCDD5-AFA2-4098-B63C-0173A6B62405}" presName="sibTrans" presStyleCnt="0"/>
      <dgm:spPr/>
    </dgm:pt>
    <dgm:pt modelId="{3D1EF62C-3DAD-4F45-8E2F-FDDC910829A3}" type="pres">
      <dgm:prSet presAssocID="{1564A161-89EC-4525-95EC-CCA935828C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E3F8946-30DF-4D0A-AA6F-85217B87BA09}" srcId="{661810D4-ED9D-4529-965F-E20682E0630B}" destId="{1564A161-89EC-4525-95EC-CCA935828C17}" srcOrd="4" destOrd="0" parTransId="{B29B320D-F28A-4E73-9F06-6A639FE345C5}" sibTransId="{1CE2FDC3-0021-4937-AC29-07F27B564BE4}"/>
    <dgm:cxn modelId="{DE62B8EF-9609-4AE8-83A2-6FE8BA61B5C8}" srcId="{661810D4-ED9D-4529-965F-E20682E0630B}" destId="{AF9F5797-4B6B-4B06-A8EF-28681151ABC0}" srcOrd="2" destOrd="0" parTransId="{16105AD6-89D5-406D-BBC0-06EE24A29DFD}" sibTransId="{96A8FFDB-1336-41E4-80BC-6BEEA059F187}"/>
    <dgm:cxn modelId="{92C7C5A9-5DD0-49B0-BC44-39E61FFA8E8E}" type="presOf" srcId="{AF9F5797-4B6B-4B06-A8EF-28681151ABC0}" destId="{49957A99-9038-4923-9135-6D143F9F609E}" srcOrd="0" destOrd="0" presId="urn:microsoft.com/office/officeart/2005/8/layout/default"/>
    <dgm:cxn modelId="{474CE351-94F6-42FF-A4C9-50FAB9FAA426}" type="presOf" srcId="{97C539FC-BB4C-4DF4-A7F5-3DC7C6B35E13}" destId="{5657BE12-CA5C-4A8B-8419-1B61C1E2D8F4}" srcOrd="0" destOrd="0" presId="urn:microsoft.com/office/officeart/2005/8/layout/default"/>
    <dgm:cxn modelId="{BF555983-EC3C-44BB-BBF4-51D39D4AA778}" srcId="{661810D4-ED9D-4529-965F-E20682E0630B}" destId="{97C539FC-BB4C-4DF4-A7F5-3DC7C6B35E13}" srcOrd="1" destOrd="0" parTransId="{311C2C00-2E14-44B4-8EB1-E72789FAA59F}" sibTransId="{BCEB7BDA-0451-4FEC-ACD3-F254CF26C058}"/>
    <dgm:cxn modelId="{939F91A8-F949-4071-B12D-34848CA5893E}" type="presOf" srcId="{661810D4-ED9D-4529-965F-E20682E0630B}" destId="{3AA32A38-03AB-4171-8B3A-1529D8A1E654}" srcOrd="0" destOrd="0" presId="urn:microsoft.com/office/officeart/2005/8/layout/default"/>
    <dgm:cxn modelId="{35E777B8-132B-4031-BFC0-48EDDB99E4A8}" type="presOf" srcId="{827CB2D4-7440-481E-9396-A680684DF7DE}" destId="{11D80A28-23D6-4216-9C5F-CF1AEB97F10A}" srcOrd="0" destOrd="0" presId="urn:microsoft.com/office/officeart/2005/8/layout/default"/>
    <dgm:cxn modelId="{1ED3F5B6-72E2-48B5-81A4-1B7900812B09}" srcId="{661810D4-ED9D-4529-965F-E20682E0630B}" destId="{C4EA1119-C18B-4692-B1A0-460DB3D14D14}" srcOrd="0" destOrd="0" parTransId="{0FB09342-519A-4E7C-8CA3-49070AEADE8C}" sibTransId="{E451533A-9C4E-474A-B2BC-619E046982C8}"/>
    <dgm:cxn modelId="{6A1B8339-3797-4164-A812-1E7342CD457D}" type="presOf" srcId="{1564A161-89EC-4525-95EC-CCA935828C17}" destId="{3D1EF62C-3DAD-4F45-8E2F-FDDC910829A3}" srcOrd="0" destOrd="0" presId="urn:microsoft.com/office/officeart/2005/8/layout/default"/>
    <dgm:cxn modelId="{CF9B8C4B-57B9-4A9D-AC1A-91094232072B}" type="presOf" srcId="{C4EA1119-C18B-4692-B1A0-460DB3D14D14}" destId="{2EC4F698-157B-43EE-B11C-56D6DE4FD92B}" srcOrd="0" destOrd="0" presId="urn:microsoft.com/office/officeart/2005/8/layout/default"/>
    <dgm:cxn modelId="{B01533B5-5488-4467-8BBF-AE01922A011A}" srcId="{661810D4-ED9D-4529-965F-E20682E0630B}" destId="{827CB2D4-7440-481E-9396-A680684DF7DE}" srcOrd="3" destOrd="0" parTransId="{5C55D232-87C4-4F15-A722-9A13B8C59AFE}" sibTransId="{935DCDD5-AFA2-4098-B63C-0173A6B62405}"/>
    <dgm:cxn modelId="{78DD6F9B-8F3D-4AB6-B24C-1961C2E98C79}" type="presParOf" srcId="{3AA32A38-03AB-4171-8B3A-1529D8A1E654}" destId="{2EC4F698-157B-43EE-B11C-56D6DE4FD92B}" srcOrd="0" destOrd="0" presId="urn:microsoft.com/office/officeart/2005/8/layout/default"/>
    <dgm:cxn modelId="{EFCCE3B3-6FEE-45AF-A967-AFD5D20B8D0C}" type="presParOf" srcId="{3AA32A38-03AB-4171-8B3A-1529D8A1E654}" destId="{3203BD7B-E83A-4B58-82B5-D8DF005A9F44}" srcOrd="1" destOrd="0" presId="urn:microsoft.com/office/officeart/2005/8/layout/default"/>
    <dgm:cxn modelId="{79ADCC42-C70D-47C4-AD8B-6B86D7054AFB}" type="presParOf" srcId="{3AA32A38-03AB-4171-8B3A-1529D8A1E654}" destId="{5657BE12-CA5C-4A8B-8419-1B61C1E2D8F4}" srcOrd="2" destOrd="0" presId="urn:microsoft.com/office/officeart/2005/8/layout/default"/>
    <dgm:cxn modelId="{B922656D-D604-49E6-A940-0572A6978D18}" type="presParOf" srcId="{3AA32A38-03AB-4171-8B3A-1529D8A1E654}" destId="{BF266159-EE63-4127-9C83-CC9B90821117}" srcOrd="3" destOrd="0" presId="urn:microsoft.com/office/officeart/2005/8/layout/default"/>
    <dgm:cxn modelId="{2CF2D5E0-0E3E-45EF-A0E0-E935B41AB764}" type="presParOf" srcId="{3AA32A38-03AB-4171-8B3A-1529D8A1E654}" destId="{49957A99-9038-4923-9135-6D143F9F609E}" srcOrd="4" destOrd="0" presId="urn:microsoft.com/office/officeart/2005/8/layout/default"/>
    <dgm:cxn modelId="{B5B45368-6E19-4138-9F13-03DBE3CD396A}" type="presParOf" srcId="{3AA32A38-03AB-4171-8B3A-1529D8A1E654}" destId="{805A69D4-FB67-4439-8E2E-A2B3CBC7F345}" srcOrd="5" destOrd="0" presId="urn:microsoft.com/office/officeart/2005/8/layout/default"/>
    <dgm:cxn modelId="{DA48DB39-A804-4858-98A7-C68613D60EC1}" type="presParOf" srcId="{3AA32A38-03AB-4171-8B3A-1529D8A1E654}" destId="{11D80A28-23D6-4216-9C5F-CF1AEB97F10A}" srcOrd="6" destOrd="0" presId="urn:microsoft.com/office/officeart/2005/8/layout/default"/>
    <dgm:cxn modelId="{55C5939F-B474-43E0-A54F-F34906DB5B9D}" type="presParOf" srcId="{3AA32A38-03AB-4171-8B3A-1529D8A1E654}" destId="{57E33F6E-B2F4-48D9-AE83-10472A550CE2}" srcOrd="7" destOrd="0" presId="urn:microsoft.com/office/officeart/2005/8/layout/default"/>
    <dgm:cxn modelId="{6229FC36-EDD3-4172-82D3-329D05DEBFC0}" type="presParOf" srcId="{3AA32A38-03AB-4171-8B3A-1529D8A1E654}" destId="{3D1EF62C-3DAD-4F45-8E2F-FDDC910829A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4F698-157B-43EE-B11C-56D6DE4FD92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400" kern="1200" dirty="0" smtClean="0">
              <a:solidFill>
                <a:schemeClr val="bg1"/>
              </a:solidFill>
            </a:rPr>
            <a:t>MUSAKA IZ SKUTE</a:t>
          </a:r>
          <a:endParaRPr lang="sl-SI" sz="4400" kern="1200" dirty="0">
            <a:solidFill>
              <a:schemeClr val="bg1"/>
            </a:solidFill>
          </a:endParaRPr>
        </a:p>
      </dsp:txBody>
      <dsp:txXfrm>
        <a:off x="0" y="39687"/>
        <a:ext cx="3286125" cy="1971675"/>
      </dsp:txXfrm>
    </dsp:sp>
    <dsp:sp modelId="{5657BE12-CA5C-4A8B-8419-1B61C1E2D8F4}">
      <dsp:nvSpPr>
        <dsp:cNvPr id="0" name=""/>
        <dsp:cNvSpPr/>
      </dsp:nvSpPr>
      <dsp:spPr>
        <a:xfrm>
          <a:off x="3680065" y="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500" kern="1200" dirty="0" smtClean="0"/>
            <a:t>MLEČNI ZDROB</a:t>
          </a:r>
          <a:endParaRPr lang="sl-SI" sz="4500" kern="1200" dirty="0"/>
        </a:p>
      </dsp:txBody>
      <dsp:txXfrm>
        <a:off x="3680065" y="0"/>
        <a:ext cx="3286125" cy="1971675"/>
      </dsp:txXfrm>
    </dsp:sp>
    <dsp:sp modelId="{49957A99-9038-4923-9135-6D143F9F609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500" kern="1200" dirty="0" smtClean="0"/>
            <a:t>JOGURTOVO PECIVO</a:t>
          </a:r>
          <a:endParaRPr lang="sl-SI" sz="4500" kern="1200" dirty="0"/>
        </a:p>
      </dsp:txBody>
      <dsp:txXfrm>
        <a:off x="7229475" y="39687"/>
        <a:ext cx="3286125" cy="1971675"/>
      </dsp:txXfrm>
    </dsp:sp>
    <dsp:sp modelId="{11D80A28-23D6-4216-9C5F-CF1AEB97F10A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500" kern="1200" dirty="0" smtClean="0"/>
            <a:t>MLEČNI MOČNIK</a:t>
          </a:r>
          <a:endParaRPr lang="sl-SI" sz="4500" kern="1200" dirty="0"/>
        </a:p>
      </dsp:txBody>
      <dsp:txXfrm>
        <a:off x="1807368" y="2339975"/>
        <a:ext cx="3286125" cy="1971675"/>
      </dsp:txXfrm>
    </dsp:sp>
    <dsp:sp modelId="{3D1EF62C-3DAD-4F45-8E2F-FDDC910829A3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4500" kern="1200" dirty="0" smtClean="0"/>
            <a:t>POTICA</a:t>
          </a:r>
          <a:endParaRPr lang="sl-SI" sz="45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62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147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4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03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59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22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49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99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212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392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75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44199-89ED-4EEC-B65B-E18F8AED0AC8}" type="datetimeFigureOut">
              <a:rPr lang="sl-SI" smtClean="0"/>
              <a:t>21. 05. 2023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1F9BF-6C95-459E-A711-09FCD0EEFF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564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Lisasto_goved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5088" cy="1141851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r>
              <a:rPr lang="sl-SI" smtClean="0">
                <a:solidFill>
                  <a:srgbClr val="080808"/>
                </a:solidFill>
              </a:rPr>
              <a:t>POT BELEGA ZLATA - MLEKA </a:t>
            </a:r>
            <a:endParaRPr lang="sl-SI" dirty="0">
              <a:solidFill>
                <a:srgbClr val="080808"/>
              </a:solidFill>
              <a:cs typeface="Calibri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sl-SI" sz="4800" b="1" smtClean="0">
                <a:solidFill>
                  <a:schemeClr val="accent6">
                    <a:lumMod val="75000"/>
                  </a:schemeClr>
                </a:solidFill>
              </a:rPr>
              <a:t>MLEKASTIČNO!</a:t>
            </a:r>
            <a:endParaRPr lang="sl-SI" sz="3600" b="1" dirty="0">
              <a:solidFill>
                <a:schemeClr val="accent6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2063931" y="5573486"/>
            <a:ext cx="836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Marjeta TRČEK        Osnovna šola Ivana Tavčarja Gorenja vas, Trata 40              april, 2023</a:t>
            </a:r>
          </a:p>
        </p:txBody>
      </p:sp>
    </p:spTree>
    <p:extLst>
      <p:ext uri="{BB962C8B-B14F-4D97-AF65-F5344CB8AC3E}">
        <p14:creationId xmlns:p14="http://schemas.microsoft.com/office/powerpoint/2010/main" val="37941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ISTRSKI BOŠKARIN</a:t>
            </a:r>
            <a:endParaRPr lang="sl-SI" dirty="0"/>
          </a:p>
        </p:txBody>
      </p:sp>
      <p:pic>
        <p:nvPicPr>
          <p:cNvPr id="5" name="Označba mesta vsebine 4" descr="Slovenska Istra zahteva odstop ministra Gašperšiča in Cerarja, ter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1200150"/>
            <a:ext cx="5876925" cy="4448175"/>
          </a:xfr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Je Istrsko govedo, ki je avtohtona pasma, ki se skoti na geografskem območju istrskega polotoka, kvarnerskega otočja, kraške planote, </a:t>
            </a:r>
            <a:r>
              <a:rPr lang="sl-SI" dirty="0" err="1" smtClean="0"/>
              <a:t>Čičerije</a:t>
            </a:r>
            <a:r>
              <a:rPr lang="sl-SI" dirty="0" smtClean="0"/>
              <a:t>, Podgrajskega podolja, Brkinov. Ime je dobilo zaradi tradicionalnega načina reje in krmljenja, ko so številni lastniki poleti zaradi pomankanja paše živali peljali v gozd, kjer so jedle večinoma liste dreves (boška – gozd, visoko rastline). Sedaj temelji osnovna krma živali na voluminozni krmi (paša, slama), ki se prideluje na geografskem območju. Prireja </a:t>
            </a:r>
            <a:r>
              <a:rPr lang="sl-SI" dirty="0" err="1" smtClean="0"/>
              <a:t>boškarina</a:t>
            </a:r>
            <a:r>
              <a:rPr lang="sl-SI" dirty="0" smtClean="0"/>
              <a:t> od telitve do zakola mora potekati na tem geografskem območju. </a:t>
            </a:r>
            <a:r>
              <a:rPr lang="sl-SI" dirty="0" err="1" smtClean="0"/>
              <a:t>Boškarin</a:t>
            </a:r>
            <a:r>
              <a:rPr lang="sl-SI" dirty="0" smtClean="0"/>
              <a:t> se prireja bolj za meso, kot za mleko.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513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705" y="503720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accent5">
                    <a:lumMod val="50000"/>
                  </a:schemeClr>
                </a:solidFill>
              </a:rPr>
              <a:t>SKRB ZA ŽIVALI </a:t>
            </a:r>
            <a:r>
              <a:rPr lang="de-DE" sz="3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e-DE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DE" sz="3600" dirty="0">
                <a:solidFill>
                  <a:schemeClr val="accent5">
                    <a:lumMod val="50000"/>
                  </a:schemeClr>
                </a:solidFill>
              </a:rPr>
              <a:t>                       </a:t>
            </a:r>
            <a:r>
              <a:rPr lang="sl-SI" sz="3600" dirty="0">
                <a:solidFill>
                  <a:schemeClr val="accent5">
                    <a:lumMod val="50000"/>
                  </a:schemeClr>
                </a:solidFill>
              </a:rPr>
              <a:t>- REJA KRAV MOLZNIC V SLOVENIJ</a:t>
            </a:r>
            <a:r>
              <a:rPr lang="de-DE" sz="36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lang="sl-SI" sz="3600" dirty="0">
              <a:solidFill>
                <a:schemeClr val="accent5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664986"/>
            <a:ext cx="10905066" cy="43939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de-DE" sz="2000" dirty="0"/>
              <a:t>s </a:t>
            </a:r>
            <a:r>
              <a:rPr lang="de-DE" sz="2000" dirty="0" err="1"/>
              <a:t>tržno</a:t>
            </a:r>
            <a:r>
              <a:rPr lang="de-DE" sz="2000" dirty="0"/>
              <a:t> </a:t>
            </a:r>
            <a:r>
              <a:rPr lang="de-DE" sz="2000" dirty="0" err="1"/>
              <a:t>prirejo</a:t>
            </a:r>
            <a:r>
              <a:rPr lang="de-DE" sz="2000" dirty="0"/>
              <a:t> </a:t>
            </a:r>
            <a:r>
              <a:rPr lang="de-DE" sz="2000" dirty="0" err="1"/>
              <a:t>mleka</a:t>
            </a:r>
            <a:r>
              <a:rPr lang="de-DE" sz="2000" dirty="0"/>
              <a:t> so se </a:t>
            </a:r>
            <a:r>
              <a:rPr lang="de-DE" sz="2000" dirty="0" err="1"/>
              <a:t>ukvarjali</a:t>
            </a:r>
            <a:r>
              <a:rPr lang="de-DE" sz="2000" dirty="0"/>
              <a:t> na </a:t>
            </a:r>
            <a:r>
              <a:rPr lang="sl-SI" sz="2000" dirty="0" smtClean="0"/>
              <a:t>4</a:t>
            </a:r>
            <a:r>
              <a:rPr lang="de-DE" sz="2000" dirty="0" smtClean="0"/>
              <a:t>.</a:t>
            </a:r>
            <a:r>
              <a:rPr lang="sl-SI" sz="2000" dirty="0" smtClean="0"/>
              <a:t>90</a:t>
            </a:r>
            <a:r>
              <a:rPr lang="de-DE" sz="2000" dirty="0" smtClean="0"/>
              <a:t>0 </a:t>
            </a:r>
            <a:r>
              <a:rPr lang="de-DE" sz="2000" dirty="0" err="1" smtClean="0"/>
              <a:t>kmet</a:t>
            </a:r>
            <a:r>
              <a:rPr lang="sl-SI" sz="2000" dirty="0" err="1" smtClean="0"/>
              <a:t>ij</a:t>
            </a:r>
            <a:r>
              <a:rPr lang="de-DE" sz="2000" dirty="0" err="1" smtClean="0"/>
              <a:t>skih</a:t>
            </a:r>
            <a:r>
              <a:rPr lang="de-DE" sz="2000" dirty="0" smtClean="0"/>
              <a:t> </a:t>
            </a:r>
            <a:r>
              <a:rPr lang="de-DE" sz="2000" dirty="0" err="1"/>
              <a:t>gospodarstvih</a:t>
            </a:r>
            <a:r>
              <a:rPr lang="de-DE" sz="2000" dirty="0"/>
              <a:t> (l. </a:t>
            </a:r>
            <a:r>
              <a:rPr lang="de-DE" sz="2000" dirty="0" smtClean="0"/>
              <a:t>20</a:t>
            </a:r>
            <a:r>
              <a:rPr lang="sl-SI" sz="2000" dirty="0" smtClean="0"/>
              <a:t>21</a:t>
            </a:r>
            <a:r>
              <a:rPr lang="de-DE" sz="2000" dirty="0" smtClean="0"/>
              <a:t>)</a:t>
            </a:r>
            <a:r>
              <a:rPr lang="sl-SI" sz="2000" dirty="0" smtClean="0"/>
              <a:t>Od leta 2018 se je število kmetij s prirejo mleka zmanjšala za 979, skupna količina mleka pa je zrasla za 10 odstotkov.</a:t>
            </a:r>
            <a:endParaRPr lang="de-DE" sz="2000" dirty="0"/>
          </a:p>
          <a:p>
            <a:r>
              <a:rPr lang="sl-SI" sz="2000" dirty="0"/>
              <a:t>Načini reje: </a:t>
            </a:r>
          </a:p>
          <a:p>
            <a:pPr>
              <a:buFontTx/>
              <a:buChar char="-"/>
            </a:pPr>
            <a:r>
              <a:rPr lang="sl-SI" sz="2000" dirty="0"/>
              <a:t>Prosta reja živali v hlevu s krmilno mizo, ležalnimi boksi in </a:t>
            </a:r>
            <a:r>
              <a:rPr lang="sl-SI" sz="2000" dirty="0" smtClean="0"/>
              <a:t>molziščem.</a:t>
            </a:r>
            <a:endParaRPr lang="sl-SI" sz="2000" dirty="0"/>
          </a:p>
          <a:p>
            <a:pPr>
              <a:buFontTx/>
              <a:buChar char="-"/>
            </a:pPr>
            <a:r>
              <a:rPr lang="sl-SI" sz="2000" dirty="0"/>
              <a:t>Prosta reja živali v hlevu s krmilno mizo, ležalnimi boksi in molziščem ter dnevnim izpustom na pašo v času vegetacije (maj-oktober</a:t>
            </a:r>
            <a:r>
              <a:rPr lang="sl-SI" sz="2000" dirty="0" smtClean="0"/>
              <a:t>).</a:t>
            </a:r>
            <a:endParaRPr lang="sl-SI" sz="2000" dirty="0"/>
          </a:p>
          <a:p>
            <a:pPr>
              <a:buFontTx/>
              <a:buChar char="-"/>
            </a:pPr>
            <a:r>
              <a:rPr lang="sl-SI" sz="2000" dirty="0"/>
              <a:t>Vezana reja živali v hlevu s strojno </a:t>
            </a:r>
            <a:r>
              <a:rPr lang="sl-SI" sz="2000" dirty="0" smtClean="0"/>
              <a:t>molžo.</a:t>
            </a:r>
            <a:endParaRPr lang="sl-SI" sz="2000" dirty="0"/>
          </a:p>
          <a:p>
            <a:pPr>
              <a:buFontTx/>
              <a:buChar char="-"/>
            </a:pPr>
            <a:r>
              <a:rPr lang="sl-SI" sz="2000" dirty="0">
                <a:cs typeface="Calibri"/>
              </a:rPr>
              <a:t>Kdaj je kravo mogoče prvič </a:t>
            </a:r>
            <a:r>
              <a:rPr lang="sl-SI" sz="2000" dirty="0" smtClean="0">
                <a:cs typeface="Calibri"/>
              </a:rPr>
              <a:t>pomolsti</a:t>
            </a:r>
            <a:r>
              <a:rPr lang="sl-SI" sz="2000" dirty="0">
                <a:cs typeface="Calibri"/>
              </a:rPr>
              <a:t>? Kdo pri tem sodeluje</a:t>
            </a:r>
            <a:r>
              <a:rPr lang="sl-SI" sz="2000" dirty="0" smtClean="0">
                <a:cs typeface="Calibri"/>
              </a:rPr>
              <a:t>?</a:t>
            </a:r>
          </a:p>
          <a:p>
            <a:pPr>
              <a:buFontTx/>
              <a:buChar char="-"/>
            </a:pPr>
            <a:endParaRPr lang="sl-SI" sz="2000" dirty="0"/>
          </a:p>
          <a:p>
            <a:r>
              <a:rPr lang="sl-SI" sz="2000" u="sng" dirty="0"/>
              <a:t>Kako zredimo zdravo kravo molznico</a:t>
            </a:r>
            <a:r>
              <a:rPr lang="sl-SI" sz="2000" dirty="0"/>
              <a:t>?</a:t>
            </a:r>
          </a:p>
          <a:p>
            <a:pPr marL="0" indent="0">
              <a:buNone/>
            </a:pPr>
            <a:r>
              <a:rPr lang="de-DE" sz="2000" dirty="0"/>
              <a:t>1. </a:t>
            </a:r>
            <a:r>
              <a:rPr lang="sl-SI" sz="2000" dirty="0"/>
              <a:t>Zdravo tele mlečne pasme-&gt; </a:t>
            </a:r>
            <a:r>
              <a:rPr lang="de-DE" sz="2000" dirty="0"/>
              <a:t>2. </a:t>
            </a:r>
            <a:r>
              <a:rPr lang="sl-SI" sz="2000" dirty="0"/>
              <a:t>telica (mlada krava, ki še ni telila) -&gt;</a:t>
            </a:r>
            <a:r>
              <a:rPr lang="de-DE" sz="2000" dirty="0"/>
              <a:t>3. </a:t>
            </a:r>
            <a:r>
              <a:rPr lang="sl-SI" sz="2000" dirty="0"/>
              <a:t>telica po prvi telitvi postane krava in </a:t>
            </a:r>
            <a:r>
              <a:rPr lang="de-DE" sz="2000" dirty="0" smtClean="0"/>
              <a:t>4.</a:t>
            </a:r>
            <a:r>
              <a:rPr lang="sl-SI" sz="2000" dirty="0" smtClean="0"/>
              <a:t> prireja mleko.</a:t>
            </a:r>
            <a:endParaRPr lang="sl-SI" sz="2000" dirty="0"/>
          </a:p>
          <a:p>
            <a:pPr>
              <a:buFontTx/>
              <a:buChar char="-"/>
            </a:pPr>
            <a:endParaRPr lang="sl-SI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Hlev za krave molznice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 dirty="0"/>
              <a:t>Na </a:t>
            </a:r>
            <a:r>
              <a:rPr lang="sl-SI" sz="2000" dirty="0" smtClean="0"/>
              <a:t>4.900 </a:t>
            </a:r>
            <a:r>
              <a:rPr lang="sl-SI" sz="2000" dirty="0"/>
              <a:t>kmetijskih gospodarstvih se ukvarjajo s prirejo mleka. </a:t>
            </a:r>
          </a:p>
          <a:p>
            <a:r>
              <a:rPr lang="sl-SI" sz="2000" dirty="0"/>
              <a:t>Na 17.572 kmetijskih gospodarstvih se ukvarjajo z rejo krav dojilj.</a:t>
            </a:r>
            <a:endParaRPr lang="sl-SI" sz="2000" dirty="0">
              <a:cs typeface="Calibri"/>
            </a:endParaRPr>
          </a:p>
          <a:p>
            <a:r>
              <a:rPr lang="sl-SI" sz="2000" dirty="0"/>
              <a:t>Slika hleva s </a:t>
            </a:r>
            <a:r>
              <a:rPr lang="sl-SI" sz="2000" dirty="0" smtClean="0"/>
              <a:t>kravami.</a:t>
            </a:r>
          </a:p>
          <a:p>
            <a:r>
              <a:rPr lang="sl-SI" sz="2000" dirty="0" smtClean="0">
                <a:cs typeface="Calibri"/>
              </a:rPr>
              <a:t>(ribja kost)</a:t>
            </a:r>
            <a:endParaRPr lang="sl-SI" sz="2000" dirty="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1806569"/>
            <a:ext cx="6253212" cy="431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989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 MOLZIŠČE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 dirty="0"/>
              <a:t>Tipi molzišč:</a:t>
            </a:r>
          </a:p>
          <a:p>
            <a:pPr lvl="1"/>
            <a:r>
              <a:rPr lang="sl-SI" sz="2000" dirty="0"/>
              <a:t>m</a:t>
            </a:r>
            <a:r>
              <a:rPr lang="sl-SI" sz="2000" dirty="0" smtClean="0"/>
              <a:t>olzni robot,</a:t>
            </a:r>
            <a:endParaRPr lang="sl-SI" sz="2000" dirty="0">
              <a:cs typeface="Calibri"/>
            </a:endParaRPr>
          </a:p>
          <a:p>
            <a:pPr lvl="1"/>
            <a:r>
              <a:rPr lang="sl-SI" sz="2000" dirty="0" smtClean="0"/>
              <a:t> molzišče </a:t>
            </a:r>
            <a:r>
              <a:rPr lang="sl-SI" sz="2000" dirty="0"/>
              <a:t>na pašniku, molža v vezani </a:t>
            </a:r>
            <a:r>
              <a:rPr lang="sl-SI" sz="2000" dirty="0" smtClean="0"/>
              <a:t>reji,</a:t>
            </a:r>
            <a:endParaRPr lang="sl-SI" sz="2000" dirty="0"/>
          </a:p>
          <a:p>
            <a:pPr lvl="1"/>
            <a:r>
              <a:rPr lang="sl-SI" sz="2000" dirty="0"/>
              <a:t>m</a:t>
            </a:r>
            <a:r>
              <a:rPr lang="sl-SI" sz="2000" dirty="0" smtClean="0"/>
              <a:t>lečni </a:t>
            </a:r>
            <a:r>
              <a:rPr lang="sl-SI" sz="2000" dirty="0" err="1"/>
              <a:t>karosel</a:t>
            </a:r>
            <a:r>
              <a:rPr lang="sl-SI" sz="2000" dirty="0"/>
              <a:t>, 2 v Sloveniji (https://www.youtube.com/watch?v=kJ4XhJKKct0</a:t>
            </a:r>
            <a:r>
              <a:rPr lang="sl-SI" sz="2000" dirty="0" smtClean="0"/>
              <a:t>).</a:t>
            </a:r>
            <a:endParaRPr lang="sl-SI" sz="2000" dirty="0"/>
          </a:p>
          <a:p>
            <a:r>
              <a:rPr lang="sl-SI" sz="2000" dirty="0"/>
              <a:t>Namolzeno mleko se zbira v mlečno cisterno in se ohladi na </a:t>
            </a:r>
            <a:r>
              <a:rPr lang="sl-SI" sz="2000" dirty="0" smtClean="0"/>
              <a:t>4°C.</a:t>
            </a:r>
            <a:endParaRPr lang="sl-SI" sz="2000" dirty="0"/>
          </a:p>
          <a:p>
            <a:r>
              <a:rPr lang="sl-SI" sz="2000" dirty="0"/>
              <a:t>Ohlajeno mleko je pripravljeno za nadaljnjo predelavo ali prevoz v </a:t>
            </a:r>
            <a:r>
              <a:rPr lang="sl-SI" sz="2000" dirty="0" smtClean="0"/>
              <a:t>mlekarno.</a:t>
            </a:r>
            <a:endParaRPr lang="sl-SI" sz="20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Melkstand planen mit ÖKL - Blick ins Land">
            <a:extLst>
              <a:ext uri="{FF2B5EF4-FFF2-40B4-BE49-F238E27FC236}">
                <a16:creationId xmlns:a16="http://schemas.microsoft.com/office/drawing/2014/main" id="{1CDA340B-D0DF-412F-9F8C-064C139D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1869101"/>
            <a:ext cx="6253212" cy="41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975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0701" y="75368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>
                <a:solidFill>
                  <a:schemeClr val="accent6">
                    <a:lumMod val="50000"/>
                  </a:schemeClr>
                </a:solidFill>
              </a:rPr>
              <a:t>PRIDELOVANJE TRAVNIŠKE KRME</a:t>
            </a:r>
            <a:br>
              <a:rPr lang="sl-SI" sz="3600">
                <a:solidFill>
                  <a:schemeClr val="accent6">
                    <a:lumMod val="50000"/>
                  </a:schemeClr>
                </a:solidFill>
              </a:rPr>
            </a:br>
            <a:endParaRPr lang="sl-SI" sz="3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1900" u="sng" dirty="0"/>
              <a:t>Kako kmetje skrbijo za krave</a:t>
            </a:r>
            <a:r>
              <a:rPr lang="sl-SI" sz="1900" dirty="0"/>
              <a:t>?</a:t>
            </a:r>
          </a:p>
          <a:p>
            <a:r>
              <a:rPr lang="sl-SI" sz="1900" dirty="0"/>
              <a:t>Osnova za prirejo mleka je voluminozna krma, ki zraste na travnikih in njivah.</a:t>
            </a:r>
            <a:endParaRPr lang="sl-SI" sz="1900" dirty="0">
              <a:cs typeface="Calibri"/>
            </a:endParaRPr>
          </a:p>
          <a:p>
            <a:r>
              <a:rPr lang="sl-SI" sz="1900" dirty="0"/>
              <a:t>Travniško krmo :</a:t>
            </a:r>
          </a:p>
          <a:p>
            <a:pPr lvl="1"/>
            <a:r>
              <a:rPr lang="sl-SI" sz="1900" dirty="0" smtClean="0"/>
              <a:t>Posušimo,</a:t>
            </a:r>
            <a:endParaRPr lang="sl-SI" sz="1900" dirty="0"/>
          </a:p>
          <a:p>
            <a:pPr lvl="1"/>
            <a:r>
              <a:rPr lang="sl-SI" sz="1900" dirty="0"/>
              <a:t>s</a:t>
            </a:r>
            <a:r>
              <a:rPr lang="sl-SI" sz="1900" dirty="0" smtClean="0"/>
              <a:t>iliramo </a:t>
            </a:r>
            <a:r>
              <a:rPr lang="sl-SI" sz="1900" dirty="0"/>
              <a:t>v okroglih </a:t>
            </a:r>
            <a:r>
              <a:rPr lang="sl-SI" sz="1900" dirty="0" smtClean="0"/>
              <a:t>balah,</a:t>
            </a:r>
            <a:endParaRPr lang="sl-SI" sz="1900" dirty="0"/>
          </a:p>
          <a:p>
            <a:pPr lvl="1"/>
            <a:r>
              <a:rPr lang="sl-SI" sz="1900" dirty="0"/>
              <a:t>s</a:t>
            </a:r>
            <a:r>
              <a:rPr lang="sl-SI" sz="1900" dirty="0" smtClean="0"/>
              <a:t>iliramo </a:t>
            </a:r>
            <a:r>
              <a:rPr lang="sl-SI" sz="1900" dirty="0"/>
              <a:t>v talnih </a:t>
            </a:r>
            <a:r>
              <a:rPr lang="sl-SI" sz="1900" dirty="0" smtClean="0"/>
              <a:t>silosih.</a:t>
            </a:r>
            <a:endParaRPr lang="sl-SI" sz="1900" dirty="0"/>
          </a:p>
          <a:p>
            <a:r>
              <a:rPr lang="sl-SI" sz="1900" b="1" dirty="0"/>
              <a:t>Paša je najboljša krma za </a:t>
            </a:r>
            <a:r>
              <a:rPr lang="sl-SI" sz="1900" b="1" dirty="0" smtClean="0"/>
              <a:t>živali.</a:t>
            </a:r>
            <a:endParaRPr lang="sl-SI" sz="1900" b="1" dirty="0"/>
          </a:p>
          <a:p>
            <a:r>
              <a:rPr lang="sl-SI" sz="1900" dirty="0"/>
              <a:t>S pašo živali ohranjamo odprto kulturno </a:t>
            </a:r>
            <a:r>
              <a:rPr lang="sl-SI" sz="1900" dirty="0" smtClean="0"/>
              <a:t>krajino.</a:t>
            </a:r>
            <a:endParaRPr lang="sl-SI" sz="1900" dirty="0"/>
          </a:p>
          <a:p>
            <a:r>
              <a:rPr lang="sl-SI" sz="1900" dirty="0">
                <a:cs typeface="Calibri"/>
              </a:rPr>
              <a:t>S čim se krave hranijo poleti in s čim pozimi?</a:t>
            </a:r>
            <a:endParaRPr lang="sl-SI" sz="1900" dirty="0"/>
          </a:p>
        </p:txBody>
      </p:sp>
      <p:grpSp>
        <p:nvGrpSpPr>
          <p:cNvPr id="3077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8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463D7F-F8B7-49C7-B687-7B9876218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1876917"/>
            <a:ext cx="6253212" cy="41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9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0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55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14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321734"/>
            <a:ext cx="5136416" cy="31072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PAŠA ŽIVALI NA PAŠNIKIH</a:t>
            </a:r>
            <a:endParaRPr lang="en-US" sz="3600" b="1" kern="12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17" name="Content Placeholder 4113">
            <a:extLst>
              <a:ext uri="{FF2B5EF4-FFF2-40B4-BE49-F238E27FC236}">
                <a16:creationId xmlns:a16="http://schemas.microsoft.com/office/drawing/2014/main" id="{38FDF8CE-EE44-3B87-7457-5A1E3E12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2151017"/>
            <a:ext cx="5257370" cy="40259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000" dirty="0" smtClean="0"/>
              <a:t>Paša krav na pašnikih je najboljša za krave. </a:t>
            </a:r>
          </a:p>
          <a:p>
            <a:pPr marL="0" indent="0">
              <a:buNone/>
            </a:pPr>
            <a:r>
              <a:rPr lang="sl-SI" sz="2000" dirty="0" smtClean="0"/>
              <a:t>Paša na Blegošu od 3. junija do 9. septembra, v času vegetacije. Pase se od 50 do 55 govedi. 11 kmetov iz krajev Leskovica, Laze, Lajše, Davča, Oselica, </a:t>
            </a:r>
            <a:r>
              <a:rPr lang="sl-SI" sz="2000" dirty="0" err="1" smtClean="0"/>
              <a:t>Podebeno</a:t>
            </a:r>
            <a:r>
              <a:rPr lang="sl-SI" sz="2000" dirty="0" smtClean="0"/>
              <a:t> ima živino na planini Blegoš. Zanje skrbi pastir.</a:t>
            </a:r>
          </a:p>
          <a:p>
            <a:pPr marL="0" indent="0">
              <a:buNone/>
            </a:pPr>
            <a:r>
              <a:rPr lang="sl-SI" sz="2000" dirty="0" smtClean="0"/>
              <a:t>Večji je pašnik na Poreznu – Otavnik, za govedi kmetov Cerkljanskega dela.</a:t>
            </a:r>
          </a:p>
          <a:p>
            <a:pPr marL="0" indent="0">
              <a:buNone/>
            </a:pPr>
            <a:r>
              <a:rPr lang="sl-SI" sz="2000" dirty="0" smtClean="0"/>
              <a:t>Spoznajo </a:t>
            </a:r>
            <a:r>
              <a:rPr lang="sl-SI" sz="2000" b="1" u="sng" dirty="0" smtClean="0"/>
              <a:t>Mlečne planine v zgornjem Posočju</a:t>
            </a:r>
            <a:r>
              <a:rPr lang="sl-SI" sz="2000" dirty="0" smtClean="0"/>
              <a:t>, kjer se še danes odvija mlečna predelava (</a:t>
            </a:r>
            <a:r>
              <a:rPr lang="sl-SI" sz="2000" b="1" dirty="0" smtClean="0"/>
              <a:t>Tolminske</a:t>
            </a:r>
            <a:r>
              <a:rPr lang="sl-SI" sz="2000" dirty="0" smtClean="0"/>
              <a:t>: Krnica, Lom; </a:t>
            </a:r>
            <a:r>
              <a:rPr lang="sl-SI" sz="2000" b="1" dirty="0" smtClean="0"/>
              <a:t>Kobariške</a:t>
            </a:r>
            <a:r>
              <a:rPr lang="sl-SI" sz="2000" dirty="0" smtClean="0"/>
              <a:t>: Kuhinja, </a:t>
            </a:r>
            <a:r>
              <a:rPr lang="sl-SI" sz="2000" dirty="0" err="1" smtClean="0"/>
              <a:t>Kašina</a:t>
            </a:r>
            <a:r>
              <a:rPr lang="sl-SI" sz="2000" dirty="0" smtClean="0"/>
              <a:t>, </a:t>
            </a:r>
            <a:r>
              <a:rPr lang="sl-SI" sz="2000" dirty="0" err="1" smtClean="0"/>
              <a:t>Zaslep</a:t>
            </a:r>
            <a:r>
              <a:rPr lang="sl-SI" sz="2000" dirty="0" smtClean="0"/>
              <a:t>, </a:t>
            </a:r>
            <a:r>
              <a:rPr lang="sl-SI" sz="2000" dirty="0" err="1" smtClean="0"/>
              <a:t>Zaprikraj</a:t>
            </a:r>
            <a:r>
              <a:rPr lang="sl-SI" sz="2000" dirty="0" smtClean="0"/>
              <a:t>, Matajur, Za </a:t>
            </a:r>
            <a:r>
              <a:rPr lang="sl-SI" sz="2000" dirty="0" err="1" smtClean="0"/>
              <a:t>Dupljem</a:t>
            </a:r>
            <a:r>
              <a:rPr lang="sl-SI" sz="2000" dirty="0" smtClean="0"/>
              <a:t>; </a:t>
            </a:r>
            <a:r>
              <a:rPr lang="sl-SI" sz="2000" b="1" dirty="0" smtClean="0"/>
              <a:t>Bovške planine</a:t>
            </a:r>
            <a:r>
              <a:rPr lang="sl-SI" sz="2000" dirty="0" smtClean="0"/>
              <a:t>: Božca, </a:t>
            </a:r>
            <a:r>
              <a:rPr lang="sl-SI" sz="2000" dirty="0" err="1" smtClean="0"/>
              <a:t>Mangrt</a:t>
            </a:r>
            <a:r>
              <a:rPr lang="sl-SI" sz="2000" dirty="0" smtClean="0"/>
              <a:t>, Brdo).</a:t>
            </a:r>
            <a:endParaRPr lang="en-US" sz="2000" dirty="0"/>
          </a:p>
        </p:txBody>
      </p:sp>
      <p:pic>
        <p:nvPicPr>
          <p:cNvPr id="4108" name="Picture 12" descr="ob 10-letnici">
            <a:extLst>
              <a:ext uri="{FF2B5EF4-FFF2-40B4-BE49-F238E27FC236}">
                <a16:creationId xmlns:a16="http://schemas.microsoft.com/office/drawing/2014/main" id="{7A146473-3327-4155-BD93-43B8A683B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r="2" b="2"/>
          <a:stretch/>
        </p:blipFill>
        <p:spPr bwMode="auto">
          <a:xfrm>
            <a:off x="6412117" y="-2"/>
            <a:ext cx="57798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8" name="Group 150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119" name="Rectangle 151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Isosceles Triangle 15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21" name="Isosceles Triangle 15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2" name="Rectangle 15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0" name="Picture 14" descr="Šmihelska cesta 14">
            <a:extLst>
              <a:ext uri="{FF2B5EF4-FFF2-40B4-BE49-F238E27FC236}">
                <a16:creationId xmlns:a16="http://schemas.microsoft.com/office/drawing/2014/main" id="{D09CD2C6-8A16-4BB6-88F9-019B68899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4" r="-1" b="6215"/>
          <a:stretch/>
        </p:blipFill>
        <p:spPr bwMode="auto">
          <a:xfrm>
            <a:off x="6412116" y="3429002"/>
            <a:ext cx="577988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A9042F9-04BF-4AB1-B3FE-BE5CCAA6773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l-SI" dirty="0">
              <a:cs typeface="Calibri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854F904-9457-4D75-B836-EE3C90B64324}"/>
              </a:ext>
            </a:extLst>
          </p:cNvPr>
          <p:cNvSpPr txBox="1"/>
          <p:nvPr/>
        </p:nvSpPr>
        <p:spPr>
          <a:xfrm>
            <a:off x="5235210" y="326934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l-S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>
            <a:normAutofit/>
          </a:bodyPr>
          <a:lstStyle/>
          <a:p>
            <a:r>
              <a:rPr lang="sl-SI" sz="2500" dirty="0">
                <a:solidFill>
                  <a:schemeClr val="accent5">
                    <a:lumMod val="50000"/>
                  </a:schemeClr>
                </a:solidFill>
              </a:rPr>
              <a:t>2. DEL – PRIREJA MLEKA, NJEN POMEN IN VPLIV LOKALNE SAMOOSKRBE Z MLEKOM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r>
              <a:rPr lang="sl-SI" sz="2000" dirty="0"/>
              <a:t>Pomen lokalne </a:t>
            </a:r>
            <a:r>
              <a:rPr lang="sl-SI" sz="2000" dirty="0" smtClean="0"/>
              <a:t>oskrbe.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Zmanjšanje transportnih poti med kmetom in potrošnikom</a:t>
            </a:r>
          </a:p>
          <a:p>
            <a:r>
              <a:rPr lang="sl-SI" sz="2000" dirty="0"/>
              <a:t>Lokalna oskrba: </a:t>
            </a:r>
          </a:p>
          <a:p>
            <a:pPr marL="0" indent="0">
              <a:buNone/>
            </a:pPr>
            <a:r>
              <a:rPr lang="sl-SI" sz="2000" dirty="0"/>
              <a:t> - nekatere mlečne Kmetije v naši Občini (Bogataj, Pustotnik, </a:t>
            </a:r>
            <a:r>
              <a:rPr lang="sl-SI" sz="2000" dirty="0" err="1"/>
              <a:t>Anžk</a:t>
            </a:r>
            <a:r>
              <a:rPr lang="sl-SI" sz="2000" dirty="0"/>
              <a:t>, </a:t>
            </a:r>
            <a:r>
              <a:rPr lang="sl-SI" sz="2000" dirty="0" err="1" smtClean="0"/>
              <a:t>PrPetelin</a:t>
            </a:r>
            <a:r>
              <a:rPr lang="sl-SI" sz="2000" dirty="0" smtClean="0"/>
              <a:t>. Na </a:t>
            </a:r>
            <a:r>
              <a:rPr lang="sl-SI" sz="2000" dirty="0" err="1" smtClean="0"/>
              <a:t>Rovn</a:t>
            </a:r>
            <a:r>
              <a:rPr lang="sl-SI" sz="2000" dirty="0" smtClean="0"/>
              <a:t>, Na </a:t>
            </a:r>
            <a:r>
              <a:rPr lang="sl-SI" sz="2000" dirty="0" err="1" smtClean="0"/>
              <a:t>Hmenic</a:t>
            </a:r>
            <a:r>
              <a:rPr lang="sl-SI" sz="2000" dirty="0" smtClean="0"/>
              <a:t>.) </a:t>
            </a:r>
            <a:r>
              <a:rPr lang="sl-SI" sz="2000" dirty="0"/>
              <a:t>prirejajo mleko in ga tudi na kmetiji in v lokalnih trgovinah </a:t>
            </a:r>
            <a:r>
              <a:rPr lang="sl-SI" sz="2000" dirty="0" smtClean="0"/>
              <a:t>prodajajo.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 - </a:t>
            </a:r>
            <a:r>
              <a:rPr lang="sl-SI" sz="2000" b="1" dirty="0"/>
              <a:t>Loške mlekarne </a:t>
            </a:r>
            <a:r>
              <a:rPr lang="sl-SI" sz="2000" dirty="0"/>
              <a:t>odkupujejo mleko pri kmetih in prodajajo v trgovinah Loške </a:t>
            </a:r>
            <a:r>
              <a:rPr lang="sl-SI" sz="2000" dirty="0" smtClean="0"/>
              <a:t>zadruge.</a:t>
            </a:r>
            <a:endParaRPr lang="sl-SI" sz="2000" dirty="0"/>
          </a:p>
        </p:txBody>
      </p:sp>
      <p:sp>
        <p:nvSpPr>
          <p:cNvPr id="21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drinnen, Wand, Toilette, Badezimmer enthält.&#10;&#10;Automatisch generierte Beschreibung">
            <a:extLst>
              <a:ext uri="{FF2B5EF4-FFF2-40B4-BE49-F238E27FC236}">
                <a16:creationId xmlns:a16="http://schemas.microsoft.com/office/drawing/2014/main" id="{3CD80AA0-C0C0-44C0-98A9-566ACE0A0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47561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23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0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 dirty="0"/>
              <a:t>Pomen lokalne </a:t>
            </a:r>
            <a:r>
              <a:rPr lang="sl-SI" sz="3600" dirty="0" smtClean="0"/>
              <a:t>oskrbe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 dirty="0"/>
              <a:t>Zmanjšanje transportnih poti med kmetom in </a:t>
            </a:r>
            <a:r>
              <a:rPr lang="sl-SI" sz="2000" dirty="0" smtClean="0"/>
              <a:t>potrošnikom.</a:t>
            </a:r>
            <a:endParaRPr lang="sl-SI" sz="2000" dirty="0"/>
          </a:p>
          <a:p>
            <a:r>
              <a:rPr lang="sl-SI" sz="2000" dirty="0"/>
              <a:t>Zaposlovanje – ponudba delovnih </a:t>
            </a:r>
            <a:r>
              <a:rPr lang="sl-SI" sz="2000" dirty="0" smtClean="0"/>
              <a:t>mest.</a:t>
            </a:r>
            <a:endParaRPr lang="sl-SI" sz="2000" dirty="0"/>
          </a:p>
          <a:p>
            <a:r>
              <a:rPr lang="sl-SI" sz="2000" dirty="0"/>
              <a:t>Ohranjanje kulturne krajine v domačem </a:t>
            </a:r>
            <a:r>
              <a:rPr lang="sl-SI" sz="2000" dirty="0" smtClean="0"/>
              <a:t>kraju.</a:t>
            </a:r>
            <a:endParaRPr lang="sl-SI" sz="2000" dirty="0"/>
          </a:p>
          <a:p>
            <a:r>
              <a:rPr lang="sl-SI" sz="2000" dirty="0"/>
              <a:t>Spodbujamo lokalno </a:t>
            </a:r>
            <a:r>
              <a:rPr lang="sl-SI" sz="2000" dirty="0" smtClean="0"/>
              <a:t>samooskrbo.</a:t>
            </a:r>
            <a:endParaRPr lang="sl-SI" sz="2000" dirty="0"/>
          </a:p>
          <a:p>
            <a:r>
              <a:rPr lang="sl-SI" sz="2000" dirty="0" smtClean="0">
                <a:cs typeface="Calibri"/>
              </a:rPr>
              <a:t>Okolju prijazno delovanje.</a:t>
            </a:r>
            <a:endParaRPr lang="sl-SI" sz="20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sl-SI" sz="3600"/>
              <a:t>Lokalna oskrba: </a:t>
            </a:r>
          </a:p>
        </p:txBody>
      </p:sp>
      <p:pic>
        <p:nvPicPr>
          <p:cNvPr id="5122" name="Picture 2" descr="Združenje kmečkih sirarjev Slovenije | Kmetija - sirarna Bogataj">
            <a:extLst>
              <a:ext uri="{FF2B5EF4-FFF2-40B4-BE49-F238E27FC236}">
                <a16:creationId xmlns:a16="http://schemas.microsoft.com/office/drawing/2014/main" id="{0DB074EB-F05C-4ECD-AC7C-EEF5FAC34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 b="37139"/>
          <a:stretch/>
        </p:blipFill>
        <p:spPr bwMode="auto">
          <a:xfrm>
            <a:off x="20" y="10"/>
            <a:ext cx="5779864" cy="22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uernhof Pustotnik, Die Julischen Alpe - Sloveniaholidays.com">
            <a:extLst>
              <a:ext uri="{FF2B5EF4-FFF2-40B4-BE49-F238E27FC236}">
                <a16:creationId xmlns:a16="http://schemas.microsoft.com/office/drawing/2014/main" id="{519355C8-813E-4CFC-80CD-BDBBF50C3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8" r="2" b="7064"/>
          <a:stretch/>
        </p:blipFill>
        <p:spPr bwMode="auto">
          <a:xfrm>
            <a:off x="20" y="4570184"/>
            <a:ext cx="5779864" cy="22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orenjski glas - Arhiv | Zaupanje v slovenski med">
            <a:extLst>
              <a:ext uri="{FF2B5EF4-FFF2-40B4-BE49-F238E27FC236}">
                <a16:creationId xmlns:a16="http://schemas.microsoft.com/office/drawing/2014/main" id="{4D8D2B2D-C25F-460D-AAE3-F2920734C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4" r="2" b="4928"/>
          <a:stretch/>
        </p:blipFill>
        <p:spPr bwMode="auto">
          <a:xfrm>
            <a:off x="20" y="2288006"/>
            <a:ext cx="5779864" cy="22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6" name="Group 7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96000" y="1457471"/>
            <a:ext cx="5136412" cy="43939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de-DE" sz="2000" dirty="0"/>
              <a:t>n</a:t>
            </a:r>
            <a:r>
              <a:rPr lang="sl-SI" sz="2000" dirty="0" err="1"/>
              <a:t>ekatere</a:t>
            </a:r>
            <a:r>
              <a:rPr lang="sl-SI" sz="2000" dirty="0"/>
              <a:t> mlečne Kmetije v naši Občini (Bogataj, Pustotnik, </a:t>
            </a:r>
            <a:r>
              <a:rPr lang="sl-SI" sz="2000" dirty="0" err="1"/>
              <a:t>Anžk</a:t>
            </a:r>
            <a:r>
              <a:rPr lang="sl-SI" sz="2000" dirty="0"/>
              <a:t>, </a:t>
            </a:r>
            <a:r>
              <a:rPr lang="sl-SI" sz="2000" dirty="0" err="1" smtClean="0"/>
              <a:t>Pr.Petelin</a:t>
            </a:r>
            <a:r>
              <a:rPr lang="sl-SI" sz="2000" dirty="0" smtClean="0"/>
              <a:t>….) </a:t>
            </a:r>
            <a:r>
              <a:rPr lang="sl-SI" sz="2000" dirty="0"/>
              <a:t>prirejajo mleko in ga tudi na kmetiji in v lokalnih trgovinah </a:t>
            </a:r>
            <a:r>
              <a:rPr lang="sl-SI" sz="2000" dirty="0" smtClean="0"/>
              <a:t>prodajo,</a:t>
            </a:r>
            <a:endParaRPr lang="de-DE" sz="2000" dirty="0"/>
          </a:p>
          <a:p>
            <a:r>
              <a:rPr lang="de-DE" sz="2000" b="1" dirty="0"/>
              <a:t>L</a:t>
            </a:r>
            <a:r>
              <a:rPr lang="sl-SI" sz="2000" b="1" dirty="0"/>
              <a:t>oške mlekarne </a:t>
            </a:r>
            <a:r>
              <a:rPr lang="sl-SI" sz="2000" dirty="0"/>
              <a:t>odkupujejo mleko pri </a:t>
            </a:r>
            <a:r>
              <a:rPr lang="sl-SI" sz="2000" dirty="0" smtClean="0"/>
              <a:t>kmetih, ga predelujejo </a:t>
            </a:r>
            <a:r>
              <a:rPr lang="sl-SI" sz="2000" dirty="0"/>
              <a:t>in prodajajo v trgovinah Loške </a:t>
            </a:r>
            <a:r>
              <a:rPr lang="sl-SI" sz="2000" dirty="0" smtClean="0"/>
              <a:t>zadruge,</a:t>
            </a:r>
            <a:endParaRPr lang="de-DE" sz="2000" dirty="0"/>
          </a:p>
          <a:p>
            <a:r>
              <a:rPr lang="de-DE" sz="2000" dirty="0" err="1"/>
              <a:t>Nekateri</a:t>
            </a:r>
            <a:r>
              <a:rPr lang="de-DE" sz="2000" dirty="0"/>
              <a:t> </a:t>
            </a:r>
            <a:r>
              <a:rPr lang="de-DE" sz="2000" dirty="0" err="1"/>
              <a:t>primeri</a:t>
            </a:r>
            <a:r>
              <a:rPr lang="de-DE" sz="2000" dirty="0" smtClean="0"/>
              <a:t>: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- Domači kotiček v Loški zadrugi,</a:t>
            </a:r>
          </a:p>
          <a:p>
            <a:pPr>
              <a:buFontTx/>
              <a:buChar char="-"/>
            </a:pPr>
            <a:r>
              <a:rPr lang="sl-SI" sz="2000" dirty="0" smtClean="0"/>
              <a:t>Domača tržnica,</a:t>
            </a:r>
          </a:p>
          <a:p>
            <a:pPr>
              <a:buFontTx/>
              <a:buChar char="-"/>
            </a:pPr>
            <a:r>
              <a:rPr lang="sl-SI" sz="2000" dirty="0" smtClean="0"/>
              <a:t>Prodaja na kmetiji.</a:t>
            </a:r>
          </a:p>
          <a:p>
            <a:pPr marL="0" indent="0">
              <a:buNone/>
            </a:pPr>
            <a:r>
              <a:rPr lang="sl-SI" sz="2000" b="1" dirty="0" smtClean="0"/>
              <a:t>. Učenci obiščejo kmetijo Pri Pustotniku in </a:t>
            </a:r>
          </a:p>
          <a:p>
            <a:pPr marL="0" indent="0">
              <a:buNone/>
            </a:pPr>
            <a:r>
              <a:rPr lang="sl-SI" sz="2000" b="1" dirty="0" smtClean="0"/>
              <a:t>spoznajo celoten proces mleka od kravice do sira.</a:t>
            </a:r>
            <a:r>
              <a:rPr lang="sl-SI" sz="2000" b="1" dirty="0"/>
              <a:t/>
            </a:r>
            <a:br>
              <a:rPr lang="sl-SI" sz="2000" b="1" dirty="0"/>
            </a:br>
            <a:endParaRPr lang="sl-SI" sz="2000" b="1" dirty="0"/>
          </a:p>
        </p:txBody>
      </p:sp>
      <p:sp>
        <p:nvSpPr>
          <p:cNvPr id="5137" name="Isosceles Triangle 8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Rectangle 8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0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3. DEL – POT MLEKA OD KMETIJE DO KOZARCA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sl-SI" sz="2000" dirty="0"/>
          </a:p>
          <a:p>
            <a:r>
              <a:rPr lang="sl-SI" sz="2000" dirty="0"/>
              <a:t>Transport od mlekarne do </a:t>
            </a:r>
            <a:r>
              <a:rPr lang="sl-SI" sz="2000" dirty="0" smtClean="0"/>
              <a:t>trgovin.</a:t>
            </a:r>
            <a:endParaRPr lang="sl-SI" sz="2000" dirty="0"/>
          </a:p>
          <a:p>
            <a:r>
              <a:rPr lang="sl-SI" sz="2000" dirty="0"/>
              <a:t>Molzišče-&gt;</a:t>
            </a:r>
          </a:p>
          <a:p>
            <a:r>
              <a:rPr lang="sl-SI" sz="2000" dirty="0"/>
              <a:t>Mlekarna</a:t>
            </a:r>
          </a:p>
          <a:p>
            <a:r>
              <a:rPr lang="sl-SI" sz="2000" dirty="0"/>
              <a:t>Mlečni izdelki (sveže mleko, past. m</a:t>
            </a:r>
            <a:r>
              <a:rPr lang="sl-SI" sz="2000" dirty="0" smtClean="0"/>
              <a:t>leko</a:t>
            </a:r>
            <a:r>
              <a:rPr lang="sl-SI" sz="2000" dirty="0"/>
              <a:t>, homogenizirano mleko, jogurti (tekoči, čvrsti, sadni), skute, mlečni kremni namazi, kefir, sir, sirotka</a:t>
            </a:r>
            <a:r>
              <a:rPr lang="sl-SI" sz="2000" dirty="0" smtClean="0"/>
              <a:t>…).</a:t>
            </a:r>
            <a:endParaRPr lang="sl-SI" sz="2000" dirty="0"/>
          </a:p>
          <a:p>
            <a:r>
              <a:rPr lang="sl-SI" sz="2000" dirty="0"/>
              <a:t>Poraba mleka in mlečnih izdelkov doma (primer: jogurt je pogosto dober dlje, kot le do roka trajanja</a:t>
            </a:r>
            <a:r>
              <a:rPr lang="sl-SI" sz="2000" dirty="0" smtClean="0"/>
              <a:t>).</a:t>
            </a:r>
            <a:endParaRPr lang="sl-SI" sz="2000" dirty="0"/>
          </a:p>
          <a:p>
            <a:endParaRPr lang="sl-SI" sz="2000" dirty="0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FAE5E21-A4EF-4668-8695-E95B555D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88" y="1782981"/>
            <a:ext cx="6231276" cy="4361892"/>
          </a:xfrm>
          <a:prstGeom prst="rect">
            <a:avLst/>
          </a:prstGeom>
        </p:spPr>
      </p:pic>
      <p:grpSp>
        <p:nvGrpSpPr>
          <p:cNvPr id="23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08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5B5A05-39BA-4B53-9234-3CA78D31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accent5">
                    <a:lumMod val="50000"/>
                  </a:schemeClr>
                </a:solidFill>
                <a:cs typeface="Calibri Light"/>
              </a:rPr>
              <a:t>O MLEKU</a:t>
            </a:r>
            <a:r>
              <a:rPr lang="sl-SI" sz="3600" dirty="0">
                <a:cs typeface="Calibri Light"/>
              </a:rPr>
              <a:t> 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66914B-9D88-459C-918D-E3E44315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l-SI" sz="2000" b="1" dirty="0"/>
              <a:t>Mleko je živilo, s katerim se srečamo že v ranem otroštvu in nas spremlja celo življenje. Je bogat vir beljakovin, mineralov in vitaminov, ki jih naše telo nujno potrebuje.</a:t>
            </a:r>
            <a:endParaRPr lang="sl-SI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de-DE" sz="2000" dirty="0">
                <a:ea typeface="+mn-lt"/>
                <a:cs typeface="+mn-lt"/>
              </a:rPr>
              <a:t>V</a:t>
            </a:r>
            <a:r>
              <a:rPr lang="sl-SI" sz="2000" dirty="0">
                <a:ea typeface="+mn-lt"/>
                <a:cs typeface="+mn-lt"/>
              </a:rPr>
              <a:t>oda (86–89 %), maščobe (3,2–5,5 %), skupne beljakovine (2,6–4,2 %), kazein (2,8 %), serumske beljakovine (0,7 %), minerali (0,6–0,8 %).</a:t>
            </a:r>
            <a:endParaRPr lang="sl-SI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sl-SI" sz="2000" dirty="0"/>
              <a:t>BELJAKOVINE IN MAŠČOBE</a:t>
            </a:r>
            <a:endParaRPr lang="sl-SI" sz="2000" dirty="0">
              <a:cs typeface="Calibri"/>
            </a:endParaRPr>
          </a:p>
          <a:p>
            <a:r>
              <a:rPr lang="sl-SI" sz="2000" dirty="0">
                <a:ea typeface="+mn-lt"/>
                <a:cs typeface="+mn-lt"/>
              </a:rPr>
              <a:t>Iz malega raste veliko in beljakovine so osnovni gradniki mnogih tkiv, še posebej mišic, zato so v prehrani izjemno pomembne. Telo iz njih tvori še številne druge snovi, nujno potrebne za nemoteno delovanje. Mlečne beljakovine vsebujejo vse esencialne aminokisline – osnovne strukturne enote, iz katerih lahko človeško telo izgradi sebi lastne beljakovine.</a:t>
            </a:r>
            <a:endParaRPr lang="sl-SI" sz="2000" dirty="0">
              <a:cs typeface="Calibri"/>
            </a:endParaRPr>
          </a:p>
          <a:p>
            <a:r>
              <a:rPr lang="sl-SI" sz="2000" dirty="0">
                <a:ea typeface="+mn-lt"/>
                <a:cs typeface="+mn-lt"/>
              </a:rPr>
              <a:t>Za uravnoteženo prehrano so nujne tudi maščobe. Te v mleku vsebujejo esencialne maščobne kisline, ki jih telo samo ne more oblikovati in jih moramo pridobiti s hrano. Maščobe v telesu ščitijo organe, so namenjene izolaciji in hkrati izvor in skladišče energije.</a:t>
            </a:r>
            <a:endParaRPr lang="sl-SI" sz="2000" dirty="0">
              <a:cs typeface="Calibri"/>
            </a:endParaRPr>
          </a:p>
          <a:p>
            <a:endParaRPr lang="sl-SI" sz="20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0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/>
              <a:t>Transport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Molzišče-&gt;</a:t>
            </a:r>
          </a:p>
          <a:p>
            <a:r>
              <a:rPr lang="sl-SI" sz="2000"/>
              <a:t>Mlekarna</a:t>
            </a:r>
          </a:p>
          <a:p>
            <a:r>
              <a:rPr lang="sl-SI" sz="2000"/>
              <a:t>Transport od mlekarne do trgovin</a:t>
            </a:r>
          </a:p>
          <a:p>
            <a:pPr marL="0" indent="0">
              <a:buNone/>
            </a:pPr>
            <a:endParaRPr lang="sl-SI" sz="2000">
              <a:cs typeface="Calibri" panose="020F0502020204030204"/>
            </a:endParaRPr>
          </a:p>
          <a:p>
            <a:endParaRPr lang="sl-SI" sz="20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Z nezadovoljnimi delavci je podjetje težko uspešno« - Delo">
            <a:extLst>
              <a:ext uri="{FF2B5EF4-FFF2-40B4-BE49-F238E27FC236}">
                <a16:creationId xmlns:a16="http://schemas.microsoft.com/office/drawing/2014/main" id="{863457EA-6524-40D6-A12A-4EDFF4E78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1884734"/>
            <a:ext cx="6253212" cy="41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644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 dirty="0"/>
              <a:t>Mlečni izdelki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 dirty="0"/>
              <a:t>sveže mleko, past. mleko, homogenizirano mleko, jogurti (tekoči, čvrsti, sadni), skute, mlečni kremni namazi, kefir, sir, sirotka…)</a:t>
            </a:r>
          </a:p>
          <a:p>
            <a:r>
              <a:rPr lang="de-DE" sz="2000" dirty="0" smtClean="0"/>
              <a:t>Primer</a:t>
            </a:r>
            <a:r>
              <a:rPr lang="sl-SI" sz="2000" dirty="0" smtClean="0"/>
              <a:t> predelave mleka</a:t>
            </a:r>
            <a:r>
              <a:rPr lang="de-DE" sz="2000" dirty="0" smtClean="0"/>
              <a:t> </a:t>
            </a:r>
            <a:r>
              <a:rPr lang="de-DE" sz="2000" b="1" dirty="0"/>
              <a:t>Lo</a:t>
            </a:r>
            <a:r>
              <a:rPr lang="sl-SI" sz="2000" b="1" dirty="0"/>
              <a:t>ških mlekarn</a:t>
            </a:r>
            <a:r>
              <a:rPr lang="sl-SI" sz="2000" dirty="0"/>
              <a:t>:</a:t>
            </a:r>
          </a:p>
          <a:p>
            <a:endParaRPr lang="sl-SI" sz="20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4" name="Picture 6">
            <a:extLst>
              <a:ext uri="{FF2B5EF4-FFF2-40B4-BE49-F238E27FC236}">
                <a16:creationId xmlns:a16="http://schemas.microsoft.com/office/drawing/2014/main" id="{02DB3382-220C-44A7-B526-94342BFA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6636" y="1566007"/>
            <a:ext cx="7850292" cy="48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400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Embalaža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 dirty="0"/>
              <a:t>Embalaža (ekološka povratna embalaža (steklenice, kozarci), plastična embalaža (npr. jogurtov lonček), embalaža iz tetrapaka (npr. za mleko</a:t>
            </a:r>
            <a:r>
              <a:rPr lang="sl-SI" sz="2000" dirty="0" smtClean="0"/>
              <a:t>). Ekologija.</a:t>
            </a:r>
            <a:endParaRPr lang="sl-SI" sz="2000" dirty="0"/>
          </a:p>
          <a:p>
            <a:r>
              <a:rPr lang="sl-SI" sz="2000" dirty="0"/>
              <a:t>Raziskujemo </a:t>
            </a:r>
            <a:r>
              <a:rPr lang="sl-SI" sz="2000" dirty="0" smtClean="0"/>
              <a:t>embalažo.</a:t>
            </a:r>
          </a:p>
          <a:p>
            <a:r>
              <a:rPr lang="sl-SI" sz="2000" dirty="0" smtClean="0">
                <a:cs typeface="Calibri"/>
              </a:rPr>
              <a:t>Kanglica stara 57 let še vedno služi svojemu namenu. </a:t>
            </a:r>
            <a:endParaRPr lang="sl-SI" sz="2000" dirty="0">
              <a:cs typeface="Calibri"/>
            </a:endParaRPr>
          </a:p>
          <a:p>
            <a:r>
              <a:rPr lang="sl-SI" sz="2000" dirty="0"/>
              <a:t>Raziskujemo transportne </a:t>
            </a:r>
            <a:r>
              <a:rPr lang="sl-SI" sz="2000" dirty="0" smtClean="0"/>
              <a:t>poti.</a:t>
            </a:r>
            <a:endParaRPr lang="sl-SI" sz="2000" dirty="0">
              <a:cs typeface="Calibri"/>
            </a:endParaRPr>
          </a:p>
          <a:p>
            <a:r>
              <a:rPr lang="sl-SI" sz="2000" dirty="0"/>
              <a:t>Ugotavljamo pomen znaka Lokalna kakovost</a:t>
            </a:r>
            <a:endParaRPr lang="sl-SI" sz="2000" dirty="0">
              <a:cs typeface="Calibri"/>
            </a:endParaRPr>
          </a:p>
        </p:txBody>
      </p:sp>
      <p:pic>
        <p:nvPicPr>
          <p:cNvPr id="8198" name="Picture 6" descr="Celostna grafična podoba &quot;izbrana kakovost&quot; | Cgp izbrana kakovost">
            <a:extLst>
              <a:ext uri="{FF2B5EF4-FFF2-40B4-BE49-F238E27FC236}">
                <a16:creationId xmlns:a16="http://schemas.microsoft.com/office/drawing/2014/main" id="{61F15A74-AE6C-450D-93AB-D2011EA1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159" y="4470473"/>
            <a:ext cx="2709334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ILK STEKLENICA ZA MLEKO Z ZAMAŠKOM 1LT.PROZORNA L58351 - Ceneje.si">
            <a:extLst>
              <a:ext uri="{FF2B5EF4-FFF2-40B4-BE49-F238E27FC236}">
                <a16:creationId xmlns:a16="http://schemas.microsoft.com/office/drawing/2014/main" id="{13F4ACAF-0449-47E8-981F-08602221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1449" y="1154535"/>
            <a:ext cx="2709334" cy="20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llareva | Light solid yoghurt 180g">
            <a:extLst>
              <a:ext uri="{FF2B5EF4-FFF2-40B4-BE49-F238E27FC236}">
                <a16:creationId xmlns:a16="http://schemas.microsoft.com/office/drawing/2014/main" id="{C72D4785-D371-4561-A286-3188EA68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6200" y="3339913"/>
            <a:ext cx="2590053" cy="23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5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 dirty="0"/>
              <a:t>4. DEL – Kako lahko sam pripomorem učinkoviti in ekološki porabi mleka in mlečnih izdelkov?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 dirty="0"/>
              <a:t>Mleko in mlečne izdelke kupujem pri kmetu v svojem lokalnem </a:t>
            </a:r>
            <a:r>
              <a:rPr lang="sl-SI" sz="2000" dirty="0" smtClean="0"/>
              <a:t>okolju.</a:t>
            </a:r>
            <a:endParaRPr lang="sl-SI" sz="2000" dirty="0"/>
          </a:p>
          <a:p>
            <a:r>
              <a:rPr lang="sl-SI" sz="2000" dirty="0"/>
              <a:t>Kupim mleko v povratni/stekleni </a:t>
            </a:r>
            <a:r>
              <a:rPr lang="sl-SI" sz="2000" dirty="0" smtClean="0"/>
              <a:t>embalaži/lončku. Kanglica.</a:t>
            </a:r>
            <a:endParaRPr lang="sl-SI" sz="2000" dirty="0"/>
          </a:p>
          <a:p>
            <a:r>
              <a:rPr lang="sl-SI" sz="2000" dirty="0"/>
              <a:t>Mnogo mlečnih izdelkov je uporabnih dlje kot le do zadnjega dneva uporabnosti (npr. jogurt</a:t>
            </a:r>
            <a:r>
              <a:rPr lang="sl-SI" sz="2000" dirty="0" smtClean="0"/>
              <a:t>).</a:t>
            </a:r>
            <a:endParaRPr lang="sl-SI" sz="2000" dirty="0"/>
          </a:p>
          <a:p>
            <a:r>
              <a:rPr lang="sl-SI" sz="2000" dirty="0"/>
              <a:t>Pazim na to, da zavržem čim manj živil,</a:t>
            </a:r>
            <a:r>
              <a:rPr lang="sl-SI" sz="2000" dirty="0">
                <a:ea typeface="+mn-lt"/>
                <a:cs typeface="+mn-lt"/>
              </a:rPr>
              <a:t> </a:t>
            </a:r>
            <a:r>
              <a:rPr lang="sl-SI" sz="2000" dirty="0" smtClean="0">
                <a:ea typeface="+mn-lt"/>
                <a:cs typeface="+mn-lt"/>
              </a:rPr>
              <a:t>zmanjšujemo količino zavržene hrane.</a:t>
            </a:r>
            <a:endParaRPr lang="sl-SI" sz="2000" dirty="0">
              <a:ea typeface="+mn-lt"/>
              <a:cs typeface="+mn-lt"/>
            </a:endParaRPr>
          </a:p>
          <a:p>
            <a:r>
              <a:rPr lang="sl-SI" sz="2000" dirty="0">
                <a:cs typeface="Calibri"/>
              </a:rPr>
              <a:t>Odgovorna </a:t>
            </a:r>
            <a:r>
              <a:rPr lang="sl-SI" sz="2000" dirty="0" smtClean="0">
                <a:cs typeface="Calibri"/>
              </a:rPr>
              <a:t>poraba hrane.</a:t>
            </a:r>
            <a:endParaRPr lang="sl-SI" sz="2000" dirty="0"/>
          </a:p>
          <a:p>
            <a:endParaRPr lang="sl-SI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1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>
                <a:cs typeface="Calibri Light"/>
              </a:rPr>
              <a:t>MLEKO PRI NAS DOMA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sl-SI" sz="2000" dirty="0"/>
              <a:t>Poraba mleka in mlečnih izdelkov doma (primer: jogurt je pogosto dober dlje, kot le do roka trajanja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Kanglica za mleko po mleko k najbližjemu kmetu. </a:t>
            </a:r>
            <a:endParaRPr lang="sl-SI" sz="2000" dirty="0"/>
          </a:p>
          <a:p>
            <a:endParaRPr lang="sl-SI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14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28E879-2FDF-49EE-AE94-E546EA00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sl-SI" sz="3600" dirty="0">
                <a:cs typeface="Calibri Light"/>
              </a:rPr>
              <a:t>PRIDELOVALCI </a:t>
            </a:r>
            <a:r>
              <a:rPr lang="sl-SI" sz="3600" dirty="0" smtClean="0">
                <a:cs typeface="Calibri Light"/>
              </a:rPr>
              <a:t>MLEKA</a:t>
            </a:r>
            <a:br>
              <a:rPr lang="sl-SI" sz="3600" dirty="0" smtClean="0">
                <a:cs typeface="Calibri Light"/>
              </a:rPr>
            </a:br>
            <a:r>
              <a:rPr lang="sl-SI" sz="3600" dirty="0">
                <a:cs typeface="Calibri Light"/>
              </a:rPr>
              <a:t/>
            </a:r>
            <a:br>
              <a:rPr lang="sl-SI" sz="3600" dirty="0">
                <a:cs typeface="Calibri Light"/>
              </a:rPr>
            </a:br>
            <a:r>
              <a:rPr lang="sl-SI" sz="3600" dirty="0" smtClean="0">
                <a:cs typeface="Calibri Light"/>
              </a:rPr>
              <a:t/>
            </a:r>
            <a:br>
              <a:rPr lang="sl-SI" sz="3600" dirty="0" smtClean="0">
                <a:cs typeface="Calibri Light"/>
              </a:rPr>
            </a:br>
            <a:r>
              <a:rPr lang="sl-SI" sz="3600" dirty="0">
                <a:cs typeface="Calibri Light"/>
              </a:rPr>
              <a:t/>
            </a:r>
            <a:br>
              <a:rPr lang="sl-SI" sz="3600" dirty="0">
                <a:cs typeface="Calibri Light"/>
              </a:rPr>
            </a:br>
            <a:r>
              <a:rPr lang="sl-SI" sz="3600" dirty="0" smtClean="0">
                <a:cs typeface="Calibri Light"/>
              </a:rPr>
              <a:t/>
            </a:r>
            <a:br>
              <a:rPr lang="sl-SI" sz="3600" dirty="0" smtClean="0">
                <a:cs typeface="Calibri Light"/>
              </a:rPr>
            </a:br>
            <a:r>
              <a:rPr lang="sl-SI" sz="3600" dirty="0">
                <a:cs typeface="Calibri Light"/>
              </a:rPr>
              <a:t/>
            </a:r>
            <a:br>
              <a:rPr lang="sl-SI" sz="3600" dirty="0">
                <a:cs typeface="Calibri Light"/>
              </a:rPr>
            </a:br>
            <a:endParaRPr lang="sl-SI" sz="3600" dirty="0"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D77107-D6B6-4BC7-9297-D4E8EA90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sl-SI" sz="1900" dirty="0" smtClean="0">
                <a:cs typeface="Calibri"/>
              </a:rPr>
              <a:t>POGOVOR: (kaj smo se naučili)</a:t>
            </a:r>
          </a:p>
          <a:p>
            <a:r>
              <a:rPr lang="sl-SI" sz="1900" dirty="0" smtClean="0">
                <a:cs typeface="Calibri"/>
              </a:rPr>
              <a:t>Slovenski </a:t>
            </a:r>
            <a:r>
              <a:rPr lang="sl-SI" sz="1900" dirty="0">
                <a:cs typeface="Calibri"/>
              </a:rPr>
              <a:t>pridelovalci in predelovalci mleka se vsak dan trudijo, da nas oskrbijo s svežim in hranljivim slovenskim mlekom in mlečnimi izdelki.</a:t>
            </a:r>
          </a:p>
          <a:p>
            <a:endParaRPr lang="sl-SI" sz="1900" dirty="0">
              <a:cs typeface="Calibri"/>
            </a:endParaRPr>
          </a:p>
          <a:p>
            <a:r>
              <a:rPr lang="sl-SI" sz="1900" dirty="0">
                <a:cs typeface="Calibri"/>
              </a:rPr>
              <a:t>Od kod prihaja slovensko </a:t>
            </a:r>
            <a:r>
              <a:rPr lang="sl-SI" sz="1900" dirty="0" smtClean="0">
                <a:cs typeface="Calibri"/>
              </a:rPr>
              <a:t>mleko.</a:t>
            </a:r>
            <a:endParaRPr lang="sl-SI" sz="1900" dirty="0">
              <a:cs typeface="Calibri"/>
            </a:endParaRPr>
          </a:p>
          <a:p>
            <a:pPr marL="0" indent="0">
              <a:buNone/>
            </a:pPr>
            <a:endParaRPr lang="sl-SI" sz="1900" dirty="0">
              <a:cs typeface="Calibri"/>
            </a:endParaRPr>
          </a:p>
          <a:p>
            <a:r>
              <a:rPr lang="sl-SI" sz="1900" dirty="0">
                <a:cs typeface="Calibri"/>
              </a:rPr>
              <a:t>Kako so organizirane slovenske </a:t>
            </a:r>
            <a:r>
              <a:rPr lang="sl-SI" sz="1900" dirty="0" smtClean="0">
                <a:cs typeface="Calibri"/>
              </a:rPr>
              <a:t>kmetije.</a:t>
            </a:r>
            <a:endParaRPr lang="sl-SI" sz="1900" dirty="0">
              <a:cs typeface="Calibri"/>
            </a:endParaRPr>
          </a:p>
          <a:p>
            <a:endParaRPr lang="sl-SI" sz="1900" dirty="0">
              <a:cs typeface="Calibri"/>
            </a:endParaRPr>
          </a:p>
          <a:p>
            <a:r>
              <a:rPr lang="sl-SI" sz="1900" dirty="0">
                <a:cs typeface="Calibri"/>
              </a:rPr>
              <a:t>Koliko mleka </a:t>
            </a:r>
            <a:r>
              <a:rPr lang="sl-SI" sz="1900" dirty="0" smtClean="0">
                <a:cs typeface="Calibri"/>
              </a:rPr>
              <a:t>proizvedemo?</a:t>
            </a:r>
            <a:endParaRPr lang="sl-SI" sz="1900" dirty="0">
              <a:cs typeface="Calibri"/>
            </a:endParaRPr>
          </a:p>
          <a:p>
            <a:r>
              <a:rPr lang="sl-SI" sz="1900" dirty="0">
                <a:cs typeface="Calibri"/>
              </a:rPr>
              <a:t>Katere mlečne izdelke </a:t>
            </a:r>
            <a:r>
              <a:rPr lang="sl-SI" sz="1900" dirty="0" smtClean="0">
                <a:cs typeface="Calibri"/>
              </a:rPr>
              <a:t>poznate?</a:t>
            </a:r>
            <a:endParaRPr lang="sl-SI" sz="1900" dirty="0">
              <a:cs typeface="Calibri"/>
            </a:endParaRPr>
          </a:p>
          <a:p>
            <a:r>
              <a:rPr lang="sl-SI" sz="1900" dirty="0">
                <a:cs typeface="Calibri"/>
              </a:rPr>
              <a:t>Kdo in kako jih </a:t>
            </a:r>
            <a:r>
              <a:rPr lang="sl-SI" sz="1900" dirty="0" smtClean="0">
                <a:cs typeface="Calibri"/>
              </a:rPr>
              <a:t>proizvede?</a:t>
            </a:r>
            <a:endParaRPr lang="sl-SI" sz="1900" dirty="0">
              <a:cs typeface="Calibri"/>
            </a:endParaRPr>
          </a:p>
          <a:p>
            <a:r>
              <a:rPr lang="sl-SI" sz="1900" dirty="0">
                <a:cs typeface="Calibri"/>
              </a:rPr>
              <a:t>Kdo pri tem </a:t>
            </a:r>
            <a:r>
              <a:rPr lang="sl-SI" sz="1900" dirty="0" smtClean="0">
                <a:cs typeface="Calibri"/>
              </a:rPr>
              <a:t>sodeluje?</a:t>
            </a:r>
            <a:r>
              <a:rPr lang="sl-SI" sz="1900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sl-SI" sz="1900" i="1" dirty="0" smtClean="0">
                <a:cs typeface="Calibri"/>
              </a:rPr>
              <a:t>                                                        Zapisala Marjeta Trček, prof. RP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223D45-EF3F-4BFE-9CE7-E9E18425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SUPER HRANA</a:t>
            </a:r>
            <a:endParaRPr lang="sl-SI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Mleko – właściwości, skład i rodzaje mleka">
            <a:extLst>
              <a:ext uri="{FF2B5EF4-FFF2-40B4-BE49-F238E27FC236}">
                <a16:creationId xmlns:a16="http://schemas.microsoft.com/office/drawing/2014/main" id="{5348B387-3D59-455A-BE25-B1B101ABB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8" r="11022"/>
          <a:stretch/>
        </p:blipFill>
        <p:spPr bwMode="auto">
          <a:xfrm>
            <a:off x="-2" y="10"/>
            <a:ext cx="57798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C0ACF6-CC4A-4160-87E4-7C01727F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l-SI" sz="1300" b="1" dirty="0">
                <a:ea typeface="+mn-lt"/>
                <a:cs typeface="+mn-lt"/>
              </a:rPr>
              <a:t>Surovo mleko je dober vir kalcija, magnezija, fosforja, kalija, selena in cinka. Teh šest mineralov ima v vašem telesu pomembne vloge:</a:t>
            </a:r>
            <a:endParaRPr lang="sl-SI" sz="1300" dirty="0">
              <a:cs typeface="Calibri" panose="020F0502020204030204"/>
            </a:endParaRPr>
          </a:p>
          <a:p>
            <a:r>
              <a:rPr lang="sl-SI" sz="1300" b="1" dirty="0">
                <a:ea typeface="+mn-lt"/>
                <a:cs typeface="+mn-lt"/>
              </a:rPr>
              <a:t>kalcij</a:t>
            </a:r>
            <a:r>
              <a:rPr lang="sl-SI" sz="1300" dirty="0">
                <a:ea typeface="+mn-lt"/>
                <a:cs typeface="+mn-lt"/>
              </a:rPr>
              <a:t> je nepogrešljiv pri gradnji kosti in zob, pozitivno vpliva še na mišice, živce in strjevanje krvi,</a:t>
            </a:r>
            <a:endParaRPr lang="sl-SI" sz="1300" dirty="0">
              <a:cs typeface="Calibri"/>
            </a:endParaRPr>
          </a:p>
          <a:p>
            <a:r>
              <a:rPr lang="sl-SI" sz="1300" b="1" dirty="0">
                <a:ea typeface="+mn-lt"/>
                <a:cs typeface="+mn-lt"/>
              </a:rPr>
              <a:t>magnezi</a:t>
            </a:r>
            <a:r>
              <a:rPr lang="sl-SI" sz="1300" dirty="0">
                <a:ea typeface="+mn-lt"/>
                <a:cs typeface="+mn-lt"/>
              </a:rPr>
              <a:t>j uravnava živčne funkcije, mišično krčenje in pomaga pri uravnoteženem prehajanju kalcijevih, natrijevih in kalijevih ionov skozi celične membrane,</a:t>
            </a:r>
            <a:endParaRPr lang="sl-SI" sz="1300" dirty="0">
              <a:cs typeface="Calibri"/>
            </a:endParaRPr>
          </a:p>
          <a:p>
            <a:r>
              <a:rPr lang="sl-SI" sz="1300" b="1" dirty="0">
                <a:ea typeface="+mn-lt"/>
                <a:cs typeface="+mn-lt"/>
              </a:rPr>
              <a:t>fosfor</a:t>
            </a:r>
            <a:r>
              <a:rPr lang="sl-SI" sz="1300" dirty="0">
                <a:ea typeface="+mn-lt"/>
                <a:cs typeface="+mn-lt"/>
              </a:rPr>
              <a:t> se vgrajuje v strukturo kosti in zob, pomemben pa je tudi za pravilno delovanje srca in ledvic in za prenos živčnih impulzov,</a:t>
            </a:r>
            <a:endParaRPr lang="sl-SI" sz="1300" dirty="0">
              <a:cs typeface="Calibri"/>
            </a:endParaRPr>
          </a:p>
          <a:p>
            <a:r>
              <a:rPr lang="sl-SI" sz="1300" b="1" dirty="0">
                <a:ea typeface="+mn-lt"/>
                <a:cs typeface="+mn-lt"/>
              </a:rPr>
              <a:t>kalij</a:t>
            </a:r>
            <a:r>
              <a:rPr lang="sl-SI" sz="1300" dirty="0">
                <a:ea typeface="+mn-lt"/>
                <a:cs typeface="+mn-lt"/>
              </a:rPr>
              <a:t> prenaša živčne impulze, ima vpliv na mišično krčenje, ohranja normalen krvni tlak in vpliva na razvoj zarodka,</a:t>
            </a:r>
            <a:endParaRPr lang="sl-SI" sz="1300" dirty="0">
              <a:cs typeface="Calibri"/>
            </a:endParaRPr>
          </a:p>
          <a:p>
            <a:r>
              <a:rPr lang="sl-SI" sz="1300" b="1" dirty="0">
                <a:ea typeface="+mn-lt"/>
                <a:cs typeface="+mn-lt"/>
              </a:rPr>
              <a:t>selen</a:t>
            </a:r>
            <a:r>
              <a:rPr lang="sl-SI" sz="1300" dirty="0">
                <a:ea typeface="+mn-lt"/>
                <a:cs typeface="+mn-lt"/>
              </a:rPr>
              <a:t> spodbuja presnovo in ščiti telo pred škodljivim delovanjem prostih radikalov,</a:t>
            </a:r>
            <a:endParaRPr lang="sl-SI" sz="1300" dirty="0">
              <a:cs typeface="Calibri"/>
            </a:endParaRPr>
          </a:p>
          <a:p>
            <a:r>
              <a:rPr lang="sl-SI" sz="1300" b="1" dirty="0">
                <a:ea typeface="+mn-lt"/>
                <a:cs typeface="+mn-lt"/>
              </a:rPr>
              <a:t>cink</a:t>
            </a:r>
            <a:r>
              <a:rPr lang="sl-SI" sz="1300" dirty="0">
                <a:ea typeface="+mn-lt"/>
                <a:cs typeface="+mn-lt"/>
              </a:rPr>
              <a:t> pa je sestavni del pomembnih encimov in prisoten v vseh telesnih tkivih. Nadzoruje krčenje mišic, pospešuje celjenje ran in je nepogrešljiv pri tvorjenju beljakovin in inzulina.</a:t>
            </a:r>
            <a:endParaRPr lang="sl-SI" sz="1300" dirty="0">
              <a:cs typeface="Calibri"/>
            </a:endParaRPr>
          </a:p>
          <a:p>
            <a:pPr marL="0" indent="0">
              <a:buNone/>
            </a:pPr>
            <a:r>
              <a:rPr lang="sl-SI" sz="1300" b="1" dirty="0">
                <a:ea typeface="+mn-lt"/>
                <a:cs typeface="+mn-lt"/>
              </a:rPr>
              <a:t>Že z dvema skodelicama mleka na dan zaužijemo številne vitamine in minerale, ki so za zdravje in vsakodnevno delovanje telesa izjemno pomembni in jih težko nadomeščamo z drugimi živili.</a:t>
            </a:r>
            <a:endParaRPr lang="sl-SI" sz="1300" b="1" dirty="0">
              <a:cs typeface="Calibri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1AEA96-BDC1-4AE8-90AA-98D5FCA4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 b="1">
                <a:cs typeface="Calibri Light"/>
              </a:rPr>
              <a:t>OD KOD PRIHAJA MLEKO</a:t>
            </a:r>
          </a:p>
        </p:txBody>
      </p:sp>
      <p:sp>
        <p:nvSpPr>
          <p:cNvPr id="23" name="Označba mesta vsebine 2">
            <a:extLst>
              <a:ext uri="{FF2B5EF4-FFF2-40B4-BE49-F238E27FC236}">
                <a16:creationId xmlns:a16="http://schemas.microsoft.com/office/drawing/2014/main" id="{B8CE15B5-F24D-424C-8F63-19E2FECE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 dirty="0">
                <a:cs typeface="Calibri"/>
              </a:rPr>
              <a:t>POT BELEGA ZLATA – POT OD KMETIJE DO MIZE </a:t>
            </a:r>
            <a:r>
              <a:rPr lang="sl-SI" sz="2000" dirty="0" smtClean="0">
                <a:cs typeface="Calibri"/>
              </a:rPr>
              <a:t>(EKO </a:t>
            </a:r>
            <a:r>
              <a:rPr lang="sl-SI" sz="2000" dirty="0">
                <a:cs typeface="Calibri"/>
              </a:rPr>
              <a:t>portal)</a:t>
            </a:r>
          </a:p>
          <a:p>
            <a:pPr marL="0" indent="0">
              <a:buNone/>
            </a:pPr>
            <a:endParaRPr lang="sl-SI" sz="2000" dirty="0">
              <a:cs typeface="Calibri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010F514-DF6F-4DB2-9460-24989D0D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017102"/>
            <a:ext cx="6253212" cy="41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40B9E-4A84-436D-B2D4-3751E33F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Recepti z mlekom</a:t>
            </a:r>
            <a:endParaRPr lang="sl-SI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" name="Diagram 22">
            <a:extLst>
              <a:ext uri="{FF2B5EF4-FFF2-40B4-BE49-F238E27FC236}">
                <a16:creationId xmlns:a16="http://schemas.microsoft.com/office/drawing/2014/main" id="{C1D062A4-1B82-440C-A6E6-353348083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5068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34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806" y="1543156"/>
            <a:ext cx="3962061" cy="4516360"/>
          </a:xfrm>
        </p:spPr>
        <p:txBody>
          <a:bodyPr anchor="t">
            <a:normAutofit/>
          </a:bodyPr>
          <a:lstStyle/>
          <a:p>
            <a:r>
              <a:rPr lang="sl-SI" sz="3600" dirty="0">
                <a:solidFill>
                  <a:schemeClr val="accent5">
                    <a:lumMod val="50000"/>
                  </a:schemeClr>
                </a:solidFill>
              </a:rPr>
              <a:t>IZVOR SLOVENSKEGA MLEKA -</a:t>
            </a:r>
            <a:br>
              <a:rPr lang="sl-SI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l-SI" sz="3600" dirty="0">
                <a:solidFill>
                  <a:schemeClr val="accent5">
                    <a:lumMod val="50000"/>
                  </a:schemeClr>
                </a:solidFill>
              </a:rPr>
              <a:t>KAKO PRIDOBIVAMO SLOVENSKO MLEKO?	</a:t>
            </a:r>
            <a:r>
              <a:rPr lang="sl-SI" sz="3600" dirty="0"/>
              <a:t>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/>
              <a:t>KAKO JE POSKRBLJENO ZA KRAVE MLEKARICE OZ. KRAVE MOLZNICE NA KMETIJAH V SLOVENIJI</a:t>
            </a:r>
          </a:p>
          <a:p>
            <a:r>
              <a:rPr lang="sl-SI" sz="2000"/>
              <a:t>REJA KRAV MOLZNIC V HLEVU </a:t>
            </a:r>
          </a:p>
          <a:p>
            <a:r>
              <a:rPr lang="sl-SI" sz="2000"/>
              <a:t>MOLZIŠČE</a:t>
            </a:r>
          </a:p>
          <a:p>
            <a:r>
              <a:rPr lang="sl-SI" sz="2000"/>
              <a:t>PRIDELOVANJE TRAVNIŠKE KRME</a:t>
            </a:r>
          </a:p>
          <a:p>
            <a:r>
              <a:rPr lang="sl-SI" sz="2000"/>
              <a:t>PAŠA ŽIVALI NA PAŠNIKIH</a:t>
            </a:r>
          </a:p>
          <a:p>
            <a:r>
              <a:rPr lang="sl-SI" sz="2000">
                <a:cs typeface="Calibri" panose="020F0502020204030204"/>
              </a:rPr>
              <a:t>KDO SO SLOVENSKI PRIDELOVALCI MLEKA, LOKALNE KMETIJE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4461" y="227792"/>
            <a:ext cx="10905066" cy="1135737"/>
          </a:xfrm>
        </p:spPr>
        <p:txBody>
          <a:bodyPr>
            <a:normAutofit/>
          </a:bodyPr>
          <a:lstStyle/>
          <a:p>
            <a:r>
              <a:rPr lang="sl-SI" sz="3600" dirty="0"/>
              <a:t> </a:t>
            </a: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>
                <a:solidFill>
                  <a:schemeClr val="accent5">
                    <a:lumMod val="50000"/>
                  </a:schemeClr>
                </a:solidFill>
              </a:rPr>
              <a:t>KRAVE </a:t>
            </a:r>
            <a:r>
              <a:rPr lang="sl-SI" sz="3600" dirty="0">
                <a:solidFill>
                  <a:schemeClr val="accent5">
                    <a:lumMod val="50000"/>
                  </a:schemeClr>
                </a:solidFill>
              </a:rPr>
              <a:t>MOLZNICE NA KMETIJAH V SLOVENIJI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sl-SI" sz="2000" dirty="0"/>
              <a:t>Krave molznice v Sloveniji  (35% vse goveje živine</a:t>
            </a:r>
            <a:r>
              <a:rPr lang="sl-SI" sz="2000" dirty="0" smtClean="0"/>
              <a:t>).</a:t>
            </a:r>
            <a:endParaRPr lang="sl-SI" sz="2000" dirty="0"/>
          </a:p>
          <a:p>
            <a:r>
              <a:rPr lang="sl-SI" sz="2000" dirty="0"/>
              <a:t>V Sloveniji je 31.403  kmetij, 463.843 aktivnih živali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</a:t>
            </a:r>
            <a:r>
              <a:rPr lang="sl-SI" sz="2000" dirty="0"/>
              <a:t> (35 % krave, teleta 30 %, telice 20 %, biki 14,4 </a:t>
            </a:r>
            <a:r>
              <a:rPr lang="sl-SI" sz="2000" dirty="0" smtClean="0"/>
              <a:t>%).</a:t>
            </a:r>
            <a:endParaRPr lang="sl-SI" sz="2000" dirty="0">
              <a:cs typeface="Calibri"/>
            </a:endParaRPr>
          </a:p>
          <a:p>
            <a:r>
              <a:rPr lang="sl-SI" sz="2000" dirty="0"/>
              <a:t>98 % je družinskih kmetij, 2 % kmetijskih </a:t>
            </a:r>
            <a:r>
              <a:rPr lang="sl-SI" sz="2000" dirty="0" smtClean="0"/>
              <a:t>podjetij.</a:t>
            </a:r>
            <a:endParaRPr lang="sl-SI" sz="2000" dirty="0"/>
          </a:p>
          <a:p>
            <a:r>
              <a:rPr lang="sl-SI" sz="2000" dirty="0"/>
              <a:t>Povprečna kmetija ima 15 </a:t>
            </a:r>
            <a:r>
              <a:rPr lang="sl-SI" sz="2000" dirty="0" smtClean="0"/>
              <a:t>govedi. Kmetije se tudi opuščajo. Večje kmetije povečujejo število govedi in imajo še več mleka. </a:t>
            </a:r>
            <a:endParaRPr lang="sl-SI" sz="2000" dirty="0"/>
          </a:p>
          <a:p>
            <a:r>
              <a:rPr lang="sl-SI" sz="2000" dirty="0"/>
              <a:t>Pasme govedi:</a:t>
            </a:r>
          </a:p>
          <a:p>
            <a:pPr lvl="1"/>
            <a:r>
              <a:rPr lang="sl-SI" sz="2000" dirty="0"/>
              <a:t>lisaste pasme 33 % (za meso in mleko),</a:t>
            </a:r>
          </a:p>
          <a:p>
            <a:pPr lvl="1"/>
            <a:r>
              <a:rPr lang="sl-SI" sz="2000" dirty="0"/>
              <a:t>črno-bele pasme 17 % (za mleko),</a:t>
            </a:r>
          </a:p>
          <a:p>
            <a:pPr lvl="1"/>
            <a:r>
              <a:rPr lang="sl-SI" sz="2000" dirty="0"/>
              <a:t>rjave pasme 5 % (za mleko),</a:t>
            </a:r>
          </a:p>
          <a:p>
            <a:pPr lvl="1"/>
            <a:r>
              <a:rPr lang="sl-SI" sz="2000" dirty="0"/>
              <a:t>cika – avtohtona slovenska pasma 0,8 % (kombinirana reja za mleko in meso</a:t>
            </a:r>
            <a:r>
              <a:rPr lang="sl-SI" sz="2000" dirty="0" smtClean="0"/>
              <a:t>)</a:t>
            </a:r>
          </a:p>
          <a:p>
            <a:pPr lvl="1"/>
            <a:r>
              <a:rPr lang="sl-SI" sz="2000" dirty="0" err="1" smtClean="0"/>
              <a:t>boškarin</a:t>
            </a:r>
            <a:r>
              <a:rPr lang="sl-SI" sz="2000" dirty="0" smtClean="0"/>
              <a:t> – se pridobiva iz avtohtone pasme, poznane kot Istrsko govedo, ki se skoti na geografskem območju istrskega polotoka, kvarnerskega otočja, </a:t>
            </a:r>
            <a:r>
              <a:rPr lang="sl-SI" sz="2000" dirty="0" err="1" smtClean="0"/>
              <a:t>Čičerije</a:t>
            </a:r>
            <a:r>
              <a:rPr lang="sl-SI" sz="2000" dirty="0" smtClean="0"/>
              <a:t>, južni obronki Brkinov,</a:t>
            </a:r>
            <a:endParaRPr lang="sl-SI" sz="2000" dirty="0"/>
          </a:p>
          <a:p>
            <a:pPr lvl="1"/>
            <a:r>
              <a:rPr lang="sl-SI" sz="2000" dirty="0"/>
              <a:t>druge pasme (mesne pasme) 44 % (pasmi limuzin in </a:t>
            </a:r>
            <a:r>
              <a:rPr lang="sl-SI" sz="2000" dirty="0" err="1"/>
              <a:t>šarole</a:t>
            </a:r>
            <a:r>
              <a:rPr lang="sl-SI" sz="2000" dirty="0"/>
              <a:t>).</a:t>
            </a:r>
            <a:endParaRPr lang="sl-SI" sz="2000" dirty="0">
              <a:cs typeface="Calibri"/>
            </a:endParaRPr>
          </a:p>
          <a:p>
            <a:pPr lvl="1"/>
            <a:endParaRPr lang="sl-SI" sz="2000" dirty="0">
              <a:cs typeface="Calibri"/>
            </a:endParaRPr>
          </a:p>
          <a:p>
            <a:pPr marL="457200" lvl="1" indent="0">
              <a:buNone/>
            </a:pPr>
            <a:endParaRPr lang="sl-SI" sz="2000" dirty="0">
              <a:cs typeface="Calibri"/>
            </a:endParaRPr>
          </a:p>
          <a:p>
            <a:pPr lvl="1"/>
            <a:endParaRPr lang="sl-SI" sz="2000" dirty="0">
              <a:cs typeface="Calibri"/>
            </a:endParaRPr>
          </a:p>
          <a:p>
            <a:endParaRPr lang="sl-SI" sz="20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Pasme za prirejo mleka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dirty="0"/>
              <a:t>rjave pasme 5 % </a:t>
            </a:r>
          </a:p>
        </p:txBody>
      </p:sp>
      <p:pic>
        <p:nvPicPr>
          <p:cNvPr id="6" name="Slika 6" descr="Črno-bela pasma krav: značilnosti goveda + fotografije, ocene">
            <a:extLst>
              <a:ext uri="{FF2B5EF4-FFF2-40B4-BE49-F238E27FC236}">
                <a16:creationId xmlns:a16="http://schemas.microsoft.com/office/drawing/2014/main" id="{29DEF697-074A-4F84-BFCE-66DBD6487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60" y="2405034"/>
            <a:ext cx="2743199" cy="2055222"/>
          </a:xfrm>
          <a:prstGeom prst="rect">
            <a:avLst/>
          </a:prstGeom>
        </p:spPr>
      </p:pic>
      <p:pic>
        <p:nvPicPr>
          <p:cNvPr id="7" name="Slika 7" descr="Živinoreja v Sloveniji: Govedoreja">
            <a:extLst>
              <a:ext uri="{FF2B5EF4-FFF2-40B4-BE49-F238E27FC236}">
                <a16:creationId xmlns:a16="http://schemas.microsoft.com/office/drawing/2014/main" id="{3DEE4E9B-499C-4CDD-A1A6-109E396CA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56" y="3037973"/>
            <a:ext cx="2743199" cy="2319963"/>
          </a:xfrm>
          <a:prstGeom prst="rect">
            <a:avLst/>
          </a:prstGeom>
        </p:spPr>
      </p:pic>
      <p:pic>
        <p:nvPicPr>
          <p:cNvPr id="8" name="Slika 8" descr="Rjavo govedo – Rjava je ta'prava">
            <a:extLst>
              <a:ext uri="{FF2B5EF4-FFF2-40B4-BE49-F238E27FC236}">
                <a16:creationId xmlns:a16="http://schemas.microsoft.com/office/drawing/2014/main" id="{66FA1A27-6AE9-43CB-B001-BCEA19584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952" y="4447554"/>
            <a:ext cx="2743200" cy="1645920"/>
          </a:xfrm>
          <a:prstGeom prst="rect">
            <a:avLst/>
          </a:prstGeom>
        </p:spPr>
      </p:pic>
      <p:pic>
        <p:nvPicPr>
          <p:cNvPr id="9" name="Slika 9" descr="'KRAVE MOLZNICE' – jih kličete po imenu?">
            <a:extLst>
              <a:ext uri="{FF2B5EF4-FFF2-40B4-BE49-F238E27FC236}">
                <a16:creationId xmlns:a16="http://schemas.microsoft.com/office/drawing/2014/main" id="{ABD0152A-7D29-4F27-9E17-7BAD46D33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961" y="2574941"/>
            <a:ext cx="2743200" cy="1543050"/>
          </a:xfrm>
          <a:prstGeom prst="rect">
            <a:avLst/>
          </a:prstGeom>
        </p:spPr>
      </p:pic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E5C39DC9-9593-4A6B-9B57-38FACC3D0B29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5698958" cy="1603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črno-bele pasme 17 %</a:t>
            </a:r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>
              <a:cs typeface="Calibri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CBB3A7D-DC1A-4EAE-BA5D-AC1D06C54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131480"/>
            <a:ext cx="7523922" cy="583113"/>
          </a:xfrm>
        </p:spPr>
        <p:txBody>
          <a:bodyPr>
            <a:normAutofit/>
          </a:bodyPr>
          <a:lstStyle/>
          <a:p>
            <a:pPr lvl="4"/>
            <a:r>
              <a:rPr lang="de-DE" dirty="0"/>
              <a:t>https://www.youtube.com/watch?v=NJgESp6Dl7k</a:t>
            </a:r>
          </a:p>
        </p:txBody>
      </p:sp>
    </p:spTree>
    <p:extLst>
      <p:ext uri="{BB962C8B-B14F-4D97-AF65-F5344CB8AC3E}">
        <p14:creationId xmlns:p14="http://schemas.microsoft.com/office/powerpoint/2010/main" val="227576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PASME ZA PRIREJO MLEKA IN MESA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lisaste pasme 33 % </a:t>
            </a:r>
            <a:r>
              <a:rPr lang="de-DE" dirty="0"/>
              <a:t>                     </a:t>
            </a:r>
            <a:r>
              <a:rPr lang="sl-SI" dirty="0"/>
              <a:t>(za meso in mleko)</a:t>
            </a:r>
          </a:p>
          <a:p>
            <a:r>
              <a:rPr lang="sl-SI" dirty="0"/>
              <a:t>l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cika – avtohtona slovenska pasma 0,8 % (kombinirana reja za mleko in meso)</a:t>
            </a:r>
          </a:p>
          <a:p>
            <a:endParaRPr lang="sl-SI" dirty="0"/>
          </a:p>
        </p:txBody>
      </p:sp>
      <p:pic>
        <p:nvPicPr>
          <p:cNvPr id="5" name="Slika 5" descr="Slika, ki vsebuje besede trava, zunanje, krava, polje&#10;&#10;Opis je samodejno ustvarjen">
            <a:extLst>
              <a:ext uri="{FF2B5EF4-FFF2-40B4-BE49-F238E27FC236}">
                <a16:creationId xmlns:a16="http://schemas.microsoft.com/office/drawing/2014/main" id="{1EECC387-F353-43B7-9307-A0D74857E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4479" y="2671592"/>
            <a:ext cx="2743200" cy="1835658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B30520D-A876-4C87-A104-755AD6F432A5}"/>
              </a:ext>
            </a:extLst>
          </p:cNvPr>
          <p:cNvSpPr txBox="1"/>
          <p:nvPr/>
        </p:nvSpPr>
        <p:spPr>
          <a:xfrm>
            <a:off x="904374" y="464736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FE82F40-25C7-463A-9DC3-F7C52CBC5F46}"/>
              </a:ext>
            </a:extLst>
          </p:cNvPr>
          <p:cNvSpPr txBox="1"/>
          <p:nvPr/>
        </p:nvSpPr>
        <p:spPr>
          <a:xfrm>
            <a:off x="7060532" y="505209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1B4FC8-D58D-4F69-A9A5-2B74AA37B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74" y="2671592"/>
            <a:ext cx="5198129" cy="34586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34869F-4DF8-4AB2-B0A1-90707EA3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38" y="3197479"/>
            <a:ext cx="4950722" cy="32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40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1530</Words>
  <Application>Microsoft Office PowerPoint</Application>
  <PresentationFormat>Širokozaslonsko</PresentationFormat>
  <Paragraphs>159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Officeova tema</vt:lpstr>
      <vt:lpstr>MLEKASTIČNO!</vt:lpstr>
      <vt:lpstr>O MLEKU </vt:lpstr>
      <vt:lpstr>SUPER HRANA</vt:lpstr>
      <vt:lpstr>OD KOD PRIHAJA MLEKO</vt:lpstr>
      <vt:lpstr>Recepti z mlekom</vt:lpstr>
      <vt:lpstr>IZVOR SLOVENSKEGA MLEKA - KAKO PRIDOBIVAMO SLOVENSKO MLEKO?  </vt:lpstr>
      <vt:lpstr>  KRAVE MOLZNICE NA KMETIJAH V SLOVENIJI</vt:lpstr>
      <vt:lpstr>Pasme za prirejo mleka</vt:lpstr>
      <vt:lpstr>PASME ZA PRIREJO MLEKA IN MESA</vt:lpstr>
      <vt:lpstr>ISTRSKI BOŠKARIN</vt:lpstr>
      <vt:lpstr>SKRB ZA ŽIVALI                         - REJA KRAV MOLZNIC V SLOVENIJI</vt:lpstr>
      <vt:lpstr>Hlev za krave molznice</vt:lpstr>
      <vt:lpstr> MOLZIŠČE</vt:lpstr>
      <vt:lpstr>PRIDELOVANJE TRAVNIŠKE KRME </vt:lpstr>
      <vt:lpstr>PAŠA ŽIVALI NA PAŠNIKIH</vt:lpstr>
      <vt:lpstr>2. DEL – PRIREJA MLEKA, NJEN POMEN IN VPLIV LOKALNE SAMOOSKRBE Z MLEKOM</vt:lpstr>
      <vt:lpstr>Pomen lokalne oskrbe</vt:lpstr>
      <vt:lpstr>Lokalna oskrba: </vt:lpstr>
      <vt:lpstr>3. DEL – POT MLEKA OD KMETIJE DO KOZARCA</vt:lpstr>
      <vt:lpstr>Transport</vt:lpstr>
      <vt:lpstr>Mlečni izdelki</vt:lpstr>
      <vt:lpstr>Embalaža</vt:lpstr>
      <vt:lpstr>4. DEL – Kako lahko sam pripomorem učinkoviti in ekološki porabi mleka in mlečnih izdelkov?</vt:lpstr>
      <vt:lpstr>MLEKO PRI NAS DOMA</vt:lpstr>
      <vt:lpstr>PRIDELOVALCI MLEKA     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 MLEKA OD KMETIJE DO KOZARCA</dc:title>
  <dc:creator>Marjeta Trček</dc:creator>
  <cp:lastModifiedBy>Marjeta Trček</cp:lastModifiedBy>
  <cp:revision>360</cp:revision>
  <dcterms:created xsi:type="dcterms:W3CDTF">2021-04-17T06:19:00Z</dcterms:created>
  <dcterms:modified xsi:type="dcterms:W3CDTF">2023-05-21T11:52:43Z</dcterms:modified>
</cp:coreProperties>
</file>